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4"/>
  </p:sldMasterIdLst>
  <p:notesMasterIdLst>
    <p:notesMasterId r:id="rId12"/>
  </p:notesMasterIdLst>
  <p:sldIdLst>
    <p:sldId id="256" r:id="rId5"/>
    <p:sldId id="260" r:id="rId6"/>
    <p:sldId id="261" r:id="rId7"/>
    <p:sldId id="264" r:id="rId8"/>
    <p:sldId id="263" r:id="rId9"/>
    <p:sldId id="262" r:id="rId10"/>
    <p:sldId id="268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674" autoAdjust="0"/>
  </p:normalViewPr>
  <p:slideViewPr>
    <p:cSldViewPr snapToGrid="0" snapToObjects="1">
      <p:cViewPr varScale="1">
        <p:scale>
          <a:sx n="69" d="100"/>
          <a:sy n="69" d="100"/>
        </p:scale>
        <p:origin x="12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278F7-D6C8-4B2A-9DCE-37B009A0C93E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94039-834A-4603-B0C6-DFE030A16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81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94039-834A-4603-B0C6-DFE030A161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51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94039-834A-4603-B0C6-DFE030A161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19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94039-834A-4603-B0C6-DFE030A161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31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94039-834A-4603-B0C6-DFE030A161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4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this time, the Governor has asked that residents of WA state stay home and limit public exposure.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94039-834A-4603-B0C6-DFE030A161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84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a lot of information on the web, social media and from friends.  These links/websites are some good examples of reliable, updated information.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94039-834A-4603-B0C6-DFE030A161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39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200" y="444500"/>
            <a:ext cx="7315200" cy="800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spc="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4200" y="4037264"/>
            <a:ext cx="6220326" cy="10006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Meeting name</a:t>
            </a:r>
          </a:p>
          <a:p>
            <a:r>
              <a:rPr lang="en-US" dirty="0"/>
              <a:t>Presenter name</a:t>
            </a:r>
          </a:p>
          <a:p>
            <a:r>
              <a:rPr lang="en-US" dirty="0"/>
              <a:t>Date, etc.</a:t>
            </a:r>
          </a:p>
        </p:txBody>
      </p:sp>
    </p:spTree>
    <p:extLst>
      <p:ext uri="{BB962C8B-B14F-4D97-AF65-F5344CB8AC3E}">
        <p14:creationId xmlns:p14="http://schemas.microsoft.com/office/powerpoint/2010/main" val="2359695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584200" y="444500"/>
            <a:ext cx="8229600" cy="7874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584200" y="1231900"/>
            <a:ext cx="8229600" cy="38608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defRPr sz="2400" b="0" i="0">
                <a:latin typeface="Foco Bold"/>
                <a:cs typeface="Foco Bold"/>
              </a:defRPr>
            </a:lvl1pPr>
            <a:lvl2pPr marL="627063" indent="-282575" algn="l">
              <a:spcBef>
                <a:spcPts val="600"/>
              </a:spcBef>
              <a:buFont typeface="Arial"/>
              <a:buChar char="•"/>
              <a:defRPr sz="2000" b="0" i="0" baseline="0">
                <a:solidFill>
                  <a:srgbClr val="FFFFFF"/>
                </a:solidFill>
                <a:latin typeface="Foco Bold"/>
                <a:cs typeface="Foco Bold"/>
              </a:defRPr>
            </a:lvl2pPr>
            <a:lvl3pPr marL="915988" indent="-287338">
              <a:spcBef>
                <a:spcPts val="600"/>
              </a:spcBef>
              <a:buFont typeface="Lucida Grande"/>
              <a:buChar char="–"/>
              <a:defRPr sz="2000" baseline="0"/>
            </a:lvl3pPr>
            <a:lvl4pPr marL="1203325" indent="-287338">
              <a:spcBef>
                <a:spcPts val="600"/>
              </a:spcBef>
              <a:buFont typeface="Courier New"/>
              <a:buChar char="o"/>
              <a:defRPr sz="1800" baseline="0"/>
            </a:lvl4pPr>
            <a:lvl5pPr marL="1482725" indent="-279400">
              <a:spcBef>
                <a:spcPts val="600"/>
              </a:spcBef>
              <a:defRPr sz="1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737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444500"/>
            <a:ext cx="8229600" cy="6985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584200" y="1511300"/>
            <a:ext cx="8559800" cy="3441700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9422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h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 bwMode="auto">
          <a:xfrm>
            <a:off x="-6350" y="-25400"/>
            <a:ext cx="9150350" cy="6040968"/>
          </a:xfrm>
          <a:custGeom>
            <a:avLst/>
            <a:gdLst>
              <a:gd name="connsiteX0" fmla="*/ 0 w 9144000"/>
              <a:gd name="connsiteY0" fmla="*/ 0 h 5854700"/>
              <a:gd name="connsiteX1" fmla="*/ 9144000 w 9144000"/>
              <a:gd name="connsiteY1" fmla="*/ 0 h 5854700"/>
              <a:gd name="connsiteX2" fmla="*/ 9144000 w 9144000"/>
              <a:gd name="connsiteY2" fmla="*/ 5854700 h 5854700"/>
              <a:gd name="connsiteX3" fmla="*/ 0 w 9144000"/>
              <a:gd name="connsiteY3" fmla="*/ 5854700 h 5854700"/>
              <a:gd name="connsiteX4" fmla="*/ 0 w 9144000"/>
              <a:gd name="connsiteY4" fmla="*/ 0 h 5854700"/>
              <a:gd name="connsiteX0" fmla="*/ 0 w 9144000"/>
              <a:gd name="connsiteY0" fmla="*/ 0 h 5854700"/>
              <a:gd name="connsiteX1" fmla="*/ 9144000 w 9144000"/>
              <a:gd name="connsiteY1" fmla="*/ 0 h 5854700"/>
              <a:gd name="connsiteX2" fmla="*/ 9144000 w 9144000"/>
              <a:gd name="connsiteY2" fmla="*/ 5854700 h 5854700"/>
              <a:gd name="connsiteX3" fmla="*/ 0 w 9144000"/>
              <a:gd name="connsiteY3" fmla="*/ 5448300 h 5854700"/>
              <a:gd name="connsiteX4" fmla="*/ 0 w 9144000"/>
              <a:gd name="connsiteY4" fmla="*/ 0 h 5854700"/>
              <a:gd name="connsiteX0" fmla="*/ 0 w 9144000"/>
              <a:gd name="connsiteY0" fmla="*/ 0 h 5939367"/>
              <a:gd name="connsiteX1" fmla="*/ 9144000 w 9144000"/>
              <a:gd name="connsiteY1" fmla="*/ 0 h 5939367"/>
              <a:gd name="connsiteX2" fmla="*/ 9144000 w 9144000"/>
              <a:gd name="connsiteY2" fmla="*/ 5854700 h 5939367"/>
              <a:gd name="connsiteX3" fmla="*/ 0 w 9144000"/>
              <a:gd name="connsiteY3" fmla="*/ 5448300 h 5939367"/>
              <a:gd name="connsiteX4" fmla="*/ 0 w 9144000"/>
              <a:gd name="connsiteY4" fmla="*/ 0 h 5939367"/>
              <a:gd name="connsiteX0" fmla="*/ 0 w 9144000"/>
              <a:gd name="connsiteY0" fmla="*/ 0 h 5939367"/>
              <a:gd name="connsiteX1" fmla="*/ 9144000 w 9144000"/>
              <a:gd name="connsiteY1" fmla="*/ 0 h 5939367"/>
              <a:gd name="connsiteX2" fmla="*/ 9144000 w 9144000"/>
              <a:gd name="connsiteY2" fmla="*/ 4779433 h 5939367"/>
              <a:gd name="connsiteX3" fmla="*/ 0 w 9144000"/>
              <a:gd name="connsiteY3" fmla="*/ 5448300 h 5939367"/>
              <a:gd name="connsiteX4" fmla="*/ 0 w 9144000"/>
              <a:gd name="connsiteY4" fmla="*/ 0 h 5939367"/>
              <a:gd name="connsiteX0" fmla="*/ 0 w 9144000"/>
              <a:gd name="connsiteY0" fmla="*/ 0 h 5939367"/>
              <a:gd name="connsiteX1" fmla="*/ 9144000 w 9144000"/>
              <a:gd name="connsiteY1" fmla="*/ 0 h 5939367"/>
              <a:gd name="connsiteX2" fmla="*/ 9144000 w 9144000"/>
              <a:gd name="connsiteY2" fmla="*/ 4779433 h 5939367"/>
              <a:gd name="connsiteX3" fmla="*/ 0 w 9144000"/>
              <a:gd name="connsiteY3" fmla="*/ 5448300 h 5939367"/>
              <a:gd name="connsiteX4" fmla="*/ 0 w 9144000"/>
              <a:gd name="connsiteY4" fmla="*/ 0 h 5939367"/>
              <a:gd name="connsiteX0" fmla="*/ 0 w 9144000"/>
              <a:gd name="connsiteY0" fmla="*/ 0 h 5956299"/>
              <a:gd name="connsiteX1" fmla="*/ 9144000 w 9144000"/>
              <a:gd name="connsiteY1" fmla="*/ 0 h 5956299"/>
              <a:gd name="connsiteX2" fmla="*/ 9144000 w 9144000"/>
              <a:gd name="connsiteY2" fmla="*/ 4779433 h 5956299"/>
              <a:gd name="connsiteX3" fmla="*/ 0 w 9144000"/>
              <a:gd name="connsiteY3" fmla="*/ 5448300 h 5956299"/>
              <a:gd name="connsiteX4" fmla="*/ 0 w 9144000"/>
              <a:gd name="connsiteY4" fmla="*/ 0 h 5956299"/>
              <a:gd name="connsiteX0" fmla="*/ 0 w 9144000"/>
              <a:gd name="connsiteY0" fmla="*/ 0 h 6002868"/>
              <a:gd name="connsiteX1" fmla="*/ 9144000 w 9144000"/>
              <a:gd name="connsiteY1" fmla="*/ 0 h 6002868"/>
              <a:gd name="connsiteX2" fmla="*/ 9144000 w 9144000"/>
              <a:gd name="connsiteY2" fmla="*/ 4779433 h 6002868"/>
              <a:gd name="connsiteX3" fmla="*/ 0 w 9144000"/>
              <a:gd name="connsiteY3" fmla="*/ 5448300 h 6002868"/>
              <a:gd name="connsiteX4" fmla="*/ 0 w 9144000"/>
              <a:gd name="connsiteY4" fmla="*/ 0 h 6002868"/>
              <a:gd name="connsiteX0" fmla="*/ 0 w 9144000"/>
              <a:gd name="connsiteY0" fmla="*/ 0 h 6002868"/>
              <a:gd name="connsiteX1" fmla="*/ 9144000 w 9144000"/>
              <a:gd name="connsiteY1" fmla="*/ 0 h 6002868"/>
              <a:gd name="connsiteX2" fmla="*/ 9144000 w 9144000"/>
              <a:gd name="connsiteY2" fmla="*/ 4779434 h 6002868"/>
              <a:gd name="connsiteX3" fmla="*/ 0 w 9144000"/>
              <a:gd name="connsiteY3" fmla="*/ 5448300 h 6002868"/>
              <a:gd name="connsiteX4" fmla="*/ 0 w 9144000"/>
              <a:gd name="connsiteY4" fmla="*/ 0 h 6002868"/>
              <a:gd name="connsiteX0" fmla="*/ 0 w 9144000"/>
              <a:gd name="connsiteY0" fmla="*/ 0 h 6121400"/>
              <a:gd name="connsiteX1" fmla="*/ 9144000 w 9144000"/>
              <a:gd name="connsiteY1" fmla="*/ 0 h 6121400"/>
              <a:gd name="connsiteX2" fmla="*/ 9144000 w 9144000"/>
              <a:gd name="connsiteY2" fmla="*/ 4944534 h 6121400"/>
              <a:gd name="connsiteX3" fmla="*/ 0 w 9144000"/>
              <a:gd name="connsiteY3" fmla="*/ 5448300 h 6121400"/>
              <a:gd name="connsiteX4" fmla="*/ 0 w 9144000"/>
              <a:gd name="connsiteY4" fmla="*/ 0 h 6121400"/>
              <a:gd name="connsiteX0" fmla="*/ 0 w 9144000"/>
              <a:gd name="connsiteY0" fmla="*/ 0 h 6002868"/>
              <a:gd name="connsiteX1" fmla="*/ 9144000 w 9144000"/>
              <a:gd name="connsiteY1" fmla="*/ 0 h 6002868"/>
              <a:gd name="connsiteX2" fmla="*/ 9144000 w 9144000"/>
              <a:gd name="connsiteY2" fmla="*/ 4817534 h 6002868"/>
              <a:gd name="connsiteX3" fmla="*/ 0 w 9144000"/>
              <a:gd name="connsiteY3" fmla="*/ 5448300 h 6002868"/>
              <a:gd name="connsiteX4" fmla="*/ 0 w 9144000"/>
              <a:gd name="connsiteY4" fmla="*/ 0 h 6002868"/>
              <a:gd name="connsiteX0" fmla="*/ 0 w 9144000"/>
              <a:gd name="connsiteY0" fmla="*/ 0 h 6002868"/>
              <a:gd name="connsiteX1" fmla="*/ 9144000 w 9144000"/>
              <a:gd name="connsiteY1" fmla="*/ 0 h 6002868"/>
              <a:gd name="connsiteX2" fmla="*/ 9144000 w 9144000"/>
              <a:gd name="connsiteY2" fmla="*/ 4817534 h 6002868"/>
              <a:gd name="connsiteX3" fmla="*/ 0 w 9144000"/>
              <a:gd name="connsiteY3" fmla="*/ 5448300 h 6002868"/>
              <a:gd name="connsiteX4" fmla="*/ 0 w 9144000"/>
              <a:gd name="connsiteY4" fmla="*/ 0 h 6002868"/>
              <a:gd name="connsiteX0" fmla="*/ 0 w 9144000"/>
              <a:gd name="connsiteY0" fmla="*/ 0 h 6002868"/>
              <a:gd name="connsiteX1" fmla="*/ 9144000 w 9144000"/>
              <a:gd name="connsiteY1" fmla="*/ 0 h 6002868"/>
              <a:gd name="connsiteX2" fmla="*/ 9144000 w 9144000"/>
              <a:gd name="connsiteY2" fmla="*/ 4817534 h 6002868"/>
              <a:gd name="connsiteX3" fmla="*/ 0 w 9144000"/>
              <a:gd name="connsiteY3" fmla="*/ 5448300 h 6002868"/>
              <a:gd name="connsiteX4" fmla="*/ 0 w 9144000"/>
              <a:gd name="connsiteY4" fmla="*/ 0 h 6002868"/>
              <a:gd name="connsiteX0" fmla="*/ 0 w 9144000"/>
              <a:gd name="connsiteY0" fmla="*/ 0 h 6002868"/>
              <a:gd name="connsiteX1" fmla="*/ 9144000 w 9144000"/>
              <a:gd name="connsiteY1" fmla="*/ 0 h 6002868"/>
              <a:gd name="connsiteX2" fmla="*/ 9144000 w 9144000"/>
              <a:gd name="connsiteY2" fmla="*/ 4817534 h 6002868"/>
              <a:gd name="connsiteX3" fmla="*/ 0 w 9144000"/>
              <a:gd name="connsiteY3" fmla="*/ 5448300 h 6002868"/>
              <a:gd name="connsiteX4" fmla="*/ 0 w 9144000"/>
              <a:gd name="connsiteY4" fmla="*/ 0 h 6002868"/>
              <a:gd name="connsiteX0" fmla="*/ 0 w 9144000"/>
              <a:gd name="connsiteY0" fmla="*/ 0 h 6002868"/>
              <a:gd name="connsiteX1" fmla="*/ 9144000 w 9144000"/>
              <a:gd name="connsiteY1" fmla="*/ 0 h 6002868"/>
              <a:gd name="connsiteX2" fmla="*/ 9144000 w 9144000"/>
              <a:gd name="connsiteY2" fmla="*/ 4817534 h 6002868"/>
              <a:gd name="connsiteX3" fmla="*/ 0 w 9144000"/>
              <a:gd name="connsiteY3" fmla="*/ 5448300 h 6002868"/>
              <a:gd name="connsiteX4" fmla="*/ 0 w 9144000"/>
              <a:gd name="connsiteY4" fmla="*/ 0 h 6002868"/>
              <a:gd name="connsiteX0" fmla="*/ 0 w 9144000"/>
              <a:gd name="connsiteY0" fmla="*/ 0 h 6002868"/>
              <a:gd name="connsiteX1" fmla="*/ 9144000 w 9144000"/>
              <a:gd name="connsiteY1" fmla="*/ 0 h 6002868"/>
              <a:gd name="connsiteX2" fmla="*/ 9144000 w 9144000"/>
              <a:gd name="connsiteY2" fmla="*/ 4817534 h 6002868"/>
              <a:gd name="connsiteX3" fmla="*/ 0 w 9144000"/>
              <a:gd name="connsiteY3" fmla="*/ 5448300 h 6002868"/>
              <a:gd name="connsiteX4" fmla="*/ 0 w 9144000"/>
              <a:gd name="connsiteY4" fmla="*/ 0 h 6002868"/>
              <a:gd name="connsiteX0" fmla="*/ 0 w 9144000"/>
              <a:gd name="connsiteY0" fmla="*/ 0 h 6002868"/>
              <a:gd name="connsiteX1" fmla="*/ 9144000 w 9144000"/>
              <a:gd name="connsiteY1" fmla="*/ 0 h 6002868"/>
              <a:gd name="connsiteX2" fmla="*/ 9144000 w 9144000"/>
              <a:gd name="connsiteY2" fmla="*/ 4817534 h 6002868"/>
              <a:gd name="connsiteX3" fmla="*/ 0 w 9144000"/>
              <a:gd name="connsiteY3" fmla="*/ 5448300 h 6002868"/>
              <a:gd name="connsiteX4" fmla="*/ 0 w 9144000"/>
              <a:gd name="connsiteY4" fmla="*/ 0 h 6002868"/>
              <a:gd name="connsiteX0" fmla="*/ 406400 w 9144000"/>
              <a:gd name="connsiteY0" fmla="*/ 0 h 6002868"/>
              <a:gd name="connsiteX1" fmla="*/ 9144000 w 9144000"/>
              <a:gd name="connsiteY1" fmla="*/ 0 h 6002868"/>
              <a:gd name="connsiteX2" fmla="*/ 9144000 w 9144000"/>
              <a:gd name="connsiteY2" fmla="*/ 4817534 h 6002868"/>
              <a:gd name="connsiteX3" fmla="*/ 0 w 9144000"/>
              <a:gd name="connsiteY3" fmla="*/ 5448300 h 6002868"/>
              <a:gd name="connsiteX4" fmla="*/ 406400 w 9144000"/>
              <a:gd name="connsiteY4" fmla="*/ 0 h 6002868"/>
              <a:gd name="connsiteX0" fmla="*/ 6350 w 9144000"/>
              <a:gd name="connsiteY0" fmla="*/ 0 h 6002868"/>
              <a:gd name="connsiteX1" fmla="*/ 9144000 w 9144000"/>
              <a:gd name="connsiteY1" fmla="*/ 0 h 6002868"/>
              <a:gd name="connsiteX2" fmla="*/ 9144000 w 9144000"/>
              <a:gd name="connsiteY2" fmla="*/ 4817534 h 6002868"/>
              <a:gd name="connsiteX3" fmla="*/ 0 w 9144000"/>
              <a:gd name="connsiteY3" fmla="*/ 5448300 h 6002868"/>
              <a:gd name="connsiteX4" fmla="*/ 6350 w 9144000"/>
              <a:gd name="connsiteY4" fmla="*/ 0 h 6002868"/>
              <a:gd name="connsiteX0" fmla="*/ 6350 w 9144000"/>
              <a:gd name="connsiteY0" fmla="*/ 0 h 6002868"/>
              <a:gd name="connsiteX1" fmla="*/ 8750300 w 9144000"/>
              <a:gd name="connsiteY1" fmla="*/ 317500 h 6002868"/>
              <a:gd name="connsiteX2" fmla="*/ 9144000 w 9144000"/>
              <a:gd name="connsiteY2" fmla="*/ 4817534 h 6002868"/>
              <a:gd name="connsiteX3" fmla="*/ 0 w 9144000"/>
              <a:gd name="connsiteY3" fmla="*/ 5448300 h 6002868"/>
              <a:gd name="connsiteX4" fmla="*/ 6350 w 9144000"/>
              <a:gd name="connsiteY4" fmla="*/ 0 h 6002868"/>
              <a:gd name="connsiteX0" fmla="*/ 6350 w 9150350"/>
              <a:gd name="connsiteY0" fmla="*/ 38100 h 6040968"/>
              <a:gd name="connsiteX1" fmla="*/ 9150350 w 9150350"/>
              <a:gd name="connsiteY1" fmla="*/ 0 h 6040968"/>
              <a:gd name="connsiteX2" fmla="*/ 9144000 w 9150350"/>
              <a:gd name="connsiteY2" fmla="*/ 4855634 h 6040968"/>
              <a:gd name="connsiteX3" fmla="*/ 0 w 9150350"/>
              <a:gd name="connsiteY3" fmla="*/ 5486400 h 6040968"/>
              <a:gd name="connsiteX4" fmla="*/ 6350 w 9150350"/>
              <a:gd name="connsiteY4" fmla="*/ 38100 h 6040968"/>
              <a:gd name="connsiteX0" fmla="*/ 6350 w 9150350"/>
              <a:gd name="connsiteY0" fmla="*/ 0 h 6040968"/>
              <a:gd name="connsiteX1" fmla="*/ 9150350 w 9150350"/>
              <a:gd name="connsiteY1" fmla="*/ 0 h 6040968"/>
              <a:gd name="connsiteX2" fmla="*/ 9144000 w 9150350"/>
              <a:gd name="connsiteY2" fmla="*/ 4855634 h 6040968"/>
              <a:gd name="connsiteX3" fmla="*/ 0 w 9150350"/>
              <a:gd name="connsiteY3" fmla="*/ 5486400 h 6040968"/>
              <a:gd name="connsiteX4" fmla="*/ 6350 w 9150350"/>
              <a:gd name="connsiteY4" fmla="*/ 0 h 604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040968">
                <a:moveTo>
                  <a:pt x="6350" y="0"/>
                </a:moveTo>
                <a:lnTo>
                  <a:pt x="9150350" y="0"/>
                </a:lnTo>
                <a:cubicBezTo>
                  <a:pt x="9148233" y="1618545"/>
                  <a:pt x="9146117" y="3237089"/>
                  <a:pt x="9144000" y="4855634"/>
                </a:cubicBezTo>
                <a:cubicBezTo>
                  <a:pt x="6746875" y="5973231"/>
                  <a:pt x="3238500" y="6040968"/>
                  <a:pt x="0" y="5486400"/>
                </a:cubicBezTo>
                <a:cubicBezTo>
                  <a:pt x="2117" y="3670300"/>
                  <a:pt x="4233" y="1816100"/>
                  <a:pt x="6350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584200" y="444500"/>
            <a:ext cx="8229600" cy="7874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800">
                <a:solidFill>
                  <a:srgbClr val="00447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584200" y="1231900"/>
            <a:ext cx="5711585" cy="38608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defRPr sz="2400" b="0" i="0">
                <a:solidFill>
                  <a:srgbClr val="00447C"/>
                </a:solidFill>
                <a:latin typeface="Foco Bold"/>
                <a:cs typeface="Foco Bold"/>
              </a:defRPr>
            </a:lvl1pPr>
            <a:lvl2pPr marL="627063" indent="-282575" algn="l">
              <a:spcBef>
                <a:spcPts val="600"/>
              </a:spcBef>
              <a:buFont typeface="Arial"/>
              <a:buChar char="•"/>
              <a:defRPr sz="2000" b="0" i="0" baseline="0">
                <a:solidFill>
                  <a:srgbClr val="00447C"/>
                </a:solidFill>
                <a:latin typeface="Foco Bold"/>
                <a:cs typeface="Foco Bold"/>
              </a:defRPr>
            </a:lvl2pPr>
            <a:lvl3pPr marL="915988" indent="-287338">
              <a:spcBef>
                <a:spcPts val="600"/>
              </a:spcBef>
              <a:buFont typeface="Lucida Grande"/>
              <a:buChar char="–"/>
              <a:defRPr sz="2000" baseline="0">
                <a:solidFill>
                  <a:srgbClr val="00447C"/>
                </a:solidFill>
              </a:defRPr>
            </a:lvl3pPr>
            <a:lvl4pPr marL="1203325" indent="-287338">
              <a:spcBef>
                <a:spcPts val="600"/>
              </a:spcBef>
              <a:buFont typeface="Courier New"/>
              <a:buChar char="o"/>
              <a:defRPr sz="1800" baseline="0">
                <a:solidFill>
                  <a:srgbClr val="00447C"/>
                </a:solidFill>
              </a:defRPr>
            </a:lvl4pPr>
            <a:lvl5pPr marL="1482725" indent="-279400">
              <a:spcBef>
                <a:spcPts val="600"/>
              </a:spcBef>
              <a:defRPr sz="1800" baseline="0">
                <a:solidFill>
                  <a:srgbClr val="00447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54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 bwMode="auto">
          <a:xfrm>
            <a:off x="5437187" y="-41275"/>
            <a:ext cx="3706813" cy="5768975"/>
          </a:xfrm>
          <a:custGeom>
            <a:avLst/>
            <a:gdLst>
              <a:gd name="connsiteX0" fmla="*/ 0 w 3706813"/>
              <a:gd name="connsiteY0" fmla="*/ 0 h 5768975"/>
              <a:gd name="connsiteX1" fmla="*/ 3706813 w 3706813"/>
              <a:gd name="connsiteY1" fmla="*/ 0 h 5768975"/>
              <a:gd name="connsiteX2" fmla="*/ 3706813 w 3706813"/>
              <a:gd name="connsiteY2" fmla="*/ 5768975 h 5768975"/>
              <a:gd name="connsiteX3" fmla="*/ 0 w 3706813"/>
              <a:gd name="connsiteY3" fmla="*/ 5768975 h 5768975"/>
              <a:gd name="connsiteX4" fmla="*/ 0 w 3706813"/>
              <a:gd name="connsiteY4" fmla="*/ 0 h 5768975"/>
              <a:gd name="connsiteX0" fmla="*/ 0 w 3706813"/>
              <a:gd name="connsiteY0" fmla="*/ 0 h 5768975"/>
              <a:gd name="connsiteX1" fmla="*/ 3706813 w 3706813"/>
              <a:gd name="connsiteY1" fmla="*/ 0 h 5768975"/>
              <a:gd name="connsiteX2" fmla="*/ 3706813 w 3706813"/>
              <a:gd name="connsiteY2" fmla="*/ 4873625 h 5768975"/>
              <a:gd name="connsiteX3" fmla="*/ 0 w 3706813"/>
              <a:gd name="connsiteY3" fmla="*/ 5768975 h 5768975"/>
              <a:gd name="connsiteX4" fmla="*/ 0 w 3706813"/>
              <a:gd name="connsiteY4" fmla="*/ 0 h 5768975"/>
              <a:gd name="connsiteX0" fmla="*/ 0 w 3706813"/>
              <a:gd name="connsiteY0" fmla="*/ 0 h 5768975"/>
              <a:gd name="connsiteX1" fmla="*/ 3706813 w 3706813"/>
              <a:gd name="connsiteY1" fmla="*/ 0 h 5768975"/>
              <a:gd name="connsiteX2" fmla="*/ 3706813 w 3706813"/>
              <a:gd name="connsiteY2" fmla="*/ 4873625 h 5768975"/>
              <a:gd name="connsiteX3" fmla="*/ 0 w 3706813"/>
              <a:gd name="connsiteY3" fmla="*/ 5768975 h 5768975"/>
              <a:gd name="connsiteX4" fmla="*/ 0 w 3706813"/>
              <a:gd name="connsiteY4" fmla="*/ 0 h 5768975"/>
              <a:gd name="connsiteX0" fmla="*/ 0 w 3706813"/>
              <a:gd name="connsiteY0" fmla="*/ 0 h 5768975"/>
              <a:gd name="connsiteX1" fmla="*/ 3706813 w 3706813"/>
              <a:gd name="connsiteY1" fmla="*/ 0 h 5768975"/>
              <a:gd name="connsiteX2" fmla="*/ 3706813 w 3706813"/>
              <a:gd name="connsiteY2" fmla="*/ 4873625 h 5768975"/>
              <a:gd name="connsiteX3" fmla="*/ 0 w 3706813"/>
              <a:gd name="connsiteY3" fmla="*/ 5768975 h 5768975"/>
              <a:gd name="connsiteX4" fmla="*/ 0 w 3706813"/>
              <a:gd name="connsiteY4" fmla="*/ 0 h 5768975"/>
              <a:gd name="connsiteX0" fmla="*/ 0 w 3706813"/>
              <a:gd name="connsiteY0" fmla="*/ 0 h 5768975"/>
              <a:gd name="connsiteX1" fmla="*/ 3706813 w 3706813"/>
              <a:gd name="connsiteY1" fmla="*/ 0 h 5768975"/>
              <a:gd name="connsiteX2" fmla="*/ 3706813 w 3706813"/>
              <a:gd name="connsiteY2" fmla="*/ 4873625 h 5768975"/>
              <a:gd name="connsiteX3" fmla="*/ 0 w 3706813"/>
              <a:gd name="connsiteY3" fmla="*/ 5768975 h 5768975"/>
              <a:gd name="connsiteX4" fmla="*/ 0 w 3706813"/>
              <a:gd name="connsiteY4" fmla="*/ 0 h 5768975"/>
              <a:gd name="connsiteX0" fmla="*/ 0 w 3706813"/>
              <a:gd name="connsiteY0" fmla="*/ 0 h 5768975"/>
              <a:gd name="connsiteX1" fmla="*/ 3706813 w 3706813"/>
              <a:gd name="connsiteY1" fmla="*/ 0 h 5768975"/>
              <a:gd name="connsiteX2" fmla="*/ 3706813 w 3706813"/>
              <a:gd name="connsiteY2" fmla="*/ 4873625 h 5768975"/>
              <a:gd name="connsiteX3" fmla="*/ 0 w 3706813"/>
              <a:gd name="connsiteY3" fmla="*/ 5768975 h 5768975"/>
              <a:gd name="connsiteX4" fmla="*/ 0 w 3706813"/>
              <a:gd name="connsiteY4" fmla="*/ 0 h 5768975"/>
              <a:gd name="connsiteX0" fmla="*/ 0 w 3706813"/>
              <a:gd name="connsiteY0" fmla="*/ 0 h 5768975"/>
              <a:gd name="connsiteX1" fmla="*/ 3706813 w 3706813"/>
              <a:gd name="connsiteY1" fmla="*/ 0 h 5768975"/>
              <a:gd name="connsiteX2" fmla="*/ 3706813 w 3706813"/>
              <a:gd name="connsiteY2" fmla="*/ 4873625 h 5768975"/>
              <a:gd name="connsiteX3" fmla="*/ 0 w 3706813"/>
              <a:gd name="connsiteY3" fmla="*/ 5768975 h 5768975"/>
              <a:gd name="connsiteX4" fmla="*/ 0 w 3706813"/>
              <a:gd name="connsiteY4" fmla="*/ 0 h 5768975"/>
              <a:gd name="connsiteX0" fmla="*/ 0 w 3706813"/>
              <a:gd name="connsiteY0" fmla="*/ 0 h 5768975"/>
              <a:gd name="connsiteX1" fmla="*/ 3706813 w 3706813"/>
              <a:gd name="connsiteY1" fmla="*/ 0 h 5768975"/>
              <a:gd name="connsiteX2" fmla="*/ 3706813 w 3706813"/>
              <a:gd name="connsiteY2" fmla="*/ 4873625 h 5768975"/>
              <a:gd name="connsiteX3" fmla="*/ 0 w 3706813"/>
              <a:gd name="connsiteY3" fmla="*/ 5768975 h 5768975"/>
              <a:gd name="connsiteX4" fmla="*/ 0 w 3706813"/>
              <a:gd name="connsiteY4" fmla="*/ 0 h 5768975"/>
              <a:gd name="connsiteX0" fmla="*/ 0 w 3706813"/>
              <a:gd name="connsiteY0" fmla="*/ 0 h 5768975"/>
              <a:gd name="connsiteX1" fmla="*/ 3706813 w 3706813"/>
              <a:gd name="connsiteY1" fmla="*/ 0 h 5768975"/>
              <a:gd name="connsiteX2" fmla="*/ 3706813 w 3706813"/>
              <a:gd name="connsiteY2" fmla="*/ 4873625 h 5768975"/>
              <a:gd name="connsiteX3" fmla="*/ 0 w 3706813"/>
              <a:gd name="connsiteY3" fmla="*/ 5768975 h 5768975"/>
              <a:gd name="connsiteX4" fmla="*/ 0 w 3706813"/>
              <a:gd name="connsiteY4" fmla="*/ 0 h 5768975"/>
              <a:gd name="connsiteX0" fmla="*/ 0 w 3706813"/>
              <a:gd name="connsiteY0" fmla="*/ 0 h 5768975"/>
              <a:gd name="connsiteX1" fmla="*/ 3706813 w 3706813"/>
              <a:gd name="connsiteY1" fmla="*/ 0 h 5768975"/>
              <a:gd name="connsiteX2" fmla="*/ 3706813 w 3706813"/>
              <a:gd name="connsiteY2" fmla="*/ 4873625 h 5768975"/>
              <a:gd name="connsiteX3" fmla="*/ 0 w 3706813"/>
              <a:gd name="connsiteY3" fmla="*/ 5768975 h 5768975"/>
              <a:gd name="connsiteX4" fmla="*/ 0 w 3706813"/>
              <a:gd name="connsiteY4" fmla="*/ 0 h 5768975"/>
              <a:gd name="connsiteX0" fmla="*/ 0 w 3706813"/>
              <a:gd name="connsiteY0" fmla="*/ 0 h 5572125"/>
              <a:gd name="connsiteX1" fmla="*/ 3706813 w 3706813"/>
              <a:gd name="connsiteY1" fmla="*/ 0 h 5572125"/>
              <a:gd name="connsiteX2" fmla="*/ 3706813 w 3706813"/>
              <a:gd name="connsiteY2" fmla="*/ 4873625 h 5572125"/>
              <a:gd name="connsiteX3" fmla="*/ 0 w 3706813"/>
              <a:gd name="connsiteY3" fmla="*/ 4937125 h 5572125"/>
              <a:gd name="connsiteX4" fmla="*/ 0 w 3706813"/>
              <a:gd name="connsiteY4" fmla="*/ 0 h 5572125"/>
              <a:gd name="connsiteX0" fmla="*/ 0 w 3706813"/>
              <a:gd name="connsiteY0" fmla="*/ 0 h 5572125"/>
              <a:gd name="connsiteX1" fmla="*/ 3706813 w 3706813"/>
              <a:gd name="connsiteY1" fmla="*/ 0 h 5572125"/>
              <a:gd name="connsiteX2" fmla="*/ 3706813 w 3706813"/>
              <a:gd name="connsiteY2" fmla="*/ 4873625 h 5572125"/>
              <a:gd name="connsiteX3" fmla="*/ 0 w 3706813"/>
              <a:gd name="connsiteY3" fmla="*/ 4937125 h 5572125"/>
              <a:gd name="connsiteX4" fmla="*/ 0 w 3706813"/>
              <a:gd name="connsiteY4" fmla="*/ 0 h 5572125"/>
              <a:gd name="connsiteX0" fmla="*/ 0 w 3706813"/>
              <a:gd name="connsiteY0" fmla="*/ 0 h 5768975"/>
              <a:gd name="connsiteX1" fmla="*/ 3706813 w 3706813"/>
              <a:gd name="connsiteY1" fmla="*/ 0 h 5768975"/>
              <a:gd name="connsiteX2" fmla="*/ 3706813 w 3706813"/>
              <a:gd name="connsiteY2" fmla="*/ 4873625 h 5768975"/>
              <a:gd name="connsiteX3" fmla="*/ 0 w 3706813"/>
              <a:gd name="connsiteY3" fmla="*/ 5768975 h 5768975"/>
              <a:gd name="connsiteX4" fmla="*/ 0 w 3706813"/>
              <a:gd name="connsiteY4" fmla="*/ 0 h 5768975"/>
              <a:gd name="connsiteX0" fmla="*/ 0 w 3706813"/>
              <a:gd name="connsiteY0" fmla="*/ 0 h 5768975"/>
              <a:gd name="connsiteX1" fmla="*/ 3706813 w 3706813"/>
              <a:gd name="connsiteY1" fmla="*/ 0 h 5768975"/>
              <a:gd name="connsiteX2" fmla="*/ 3706813 w 3706813"/>
              <a:gd name="connsiteY2" fmla="*/ 4873625 h 5768975"/>
              <a:gd name="connsiteX3" fmla="*/ 0 w 3706813"/>
              <a:gd name="connsiteY3" fmla="*/ 5768975 h 5768975"/>
              <a:gd name="connsiteX4" fmla="*/ 0 w 3706813"/>
              <a:gd name="connsiteY4" fmla="*/ 0 h 576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6813" h="5768975">
                <a:moveTo>
                  <a:pt x="0" y="0"/>
                </a:moveTo>
                <a:lnTo>
                  <a:pt x="3706813" y="0"/>
                </a:lnTo>
                <a:lnTo>
                  <a:pt x="3706813" y="4873625"/>
                </a:lnTo>
                <a:cubicBezTo>
                  <a:pt x="1906059" y="5572125"/>
                  <a:pt x="1508654" y="5616575"/>
                  <a:pt x="0" y="576897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584200" y="444500"/>
            <a:ext cx="4572000" cy="10287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84200" y="1701800"/>
            <a:ext cx="4635500" cy="3708400"/>
          </a:xfrm>
        </p:spPr>
        <p:txBody>
          <a:bodyPr/>
          <a:lstStyle>
            <a:lvl1pPr marL="0" indent="0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93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038600" y="444500"/>
            <a:ext cx="5105400" cy="408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84200" y="444500"/>
            <a:ext cx="3238500" cy="10287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84200" y="1701800"/>
            <a:ext cx="3238500" cy="3708400"/>
          </a:xfrm>
        </p:spPr>
        <p:txBody>
          <a:bodyPr/>
          <a:lstStyle>
            <a:lvl1pPr marL="0" indent="0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395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4"/>
          <p:cNvGrpSpPr>
            <a:grpSpLocks/>
          </p:cNvGrpSpPr>
          <p:nvPr/>
        </p:nvGrpSpPr>
        <p:grpSpPr bwMode="auto">
          <a:xfrm>
            <a:off x="-26988" y="-33338"/>
            <a:ext cx="9191626" cy="6850063"/>
            <a:chOff x="-27304" y="-33338"/>
            <a:chExt cx="9191942" cy="6850063"/>
          </a:xfrm>
        </p:grpSpPr>
        <p:sp>
          <p:nvSpPr>
            <p:cNvPr id="13" name="AutoShape 2"/>
            <p:cNvSpPr>
              <a:spLocks/>
            </p:cNvSpPr>
            <p:nvPr userDrawn="1"/>
          </p:nvSpPr>
          <p:spPr bwMode="auto">
            <a:xfrm>
              <a:off x="-315" y="1087438"/>
              <a:ext cx="9152253" cy="5729287"/>
            </a:xfrm>
            <a:custGeom>
              <a:avLst/>
              <a:gdLst>
                <a:gd name="connsiteX0" fmla="*/ 0 w 15140"/>
                <a:gd name="connsiteY0" fmla="*/ 0 h 9035"/>
                <a:gd name="connsiteX1" fmla="*/ 15120 w 15140"/>
                <a:gd name="connsiteY1" fmla="*/ 0 h 9035"/>
                <a:gd name="connsiteX2" fmla="*/ 14413 w 15140"/>
                <a:gd name="connsiteY2" fmla="*/ 6160 h 9035"/>
                <a:gd name="connsiteX3" fmla="*/ 20 w 15140"/>
                <a:gd name="connsiteY3" fmla="*/ 8555 h 9035"/>
                <a:gd name="connsiteX4" fmla="*/ 0 w 15140"/>
                <a:gd name="connsiteY4" fmla="*/ 0 h 9035"/>
                <a:gd name="connsiteX0" fmla="*/ 0 w 14413"/>
                <a:gd name="connsiteY0" fmla="*/ 0 h 9035"/>
                <a:gd name="connsiteX1" fmla="*/ 14380 w 14413"/>
                <a:gd name="connsiteY1" fmla="*/ 0 h 9035"/>
                <a:gd name="connsiteX2" fmla="*/ 14413 w 14413"/>
                <a:gd name="connsiteY2" fmla="*/ 6160 h 9035"/>
                <a:gd name="connsiteX3" fmla="*/ 20 w 14413"/>
                <a:gd name="connsiteY3" fmla="*/ 8555 h 9035"/>
                <a:gd name="connsiteX4" fmla="*/ 0 w 14413"/>
                <a:gd name="connsiteY4" fmla="*/ 0 h 9035"/>
                <a:gd name="connsiteX0" fmla="*/ 0 w 14413"/>
                <a:gd name="connsiteY0" fmla="*/ 0 h 9035"/>
                <a:gd name="connsiteX1" fmla="*/ 14380 w 14413"/>
                <a:gd name="connsiteY1" fmla="*/ 0 h 9035"/>
                <a:gd name="connsiteX2" fmla="*/ 14413 w 14413"/>
                <a:gd name="connsiteY2" fmla="*/ 6593 h 9035"/>
                <a:gd name="connsiteX3" fmla="*/ 20 w 14413"/>
                <a:gd name="connsiteY3" fmla="*/ 8555 h 9035"/>
                <a:gd name="connsiteX4" fmla="*/ 0 w 14413"/>
                <a:gd name="connsiteY4" fmla="*/ 0 h 9035"/>
                <a:gd name="connsiteX0" fmla="*/ 0 w 14413"/>
                <a:gd name="connsiteY0" fmla="*/ 0 h 9035"/>
                <a:gd name="connsiteX1" fmla="*/ 14380 w 14413"/>
                <a:gd name="connsiteY1" fmla="*/ 0 h 9035"/>
                <a:gd name="connsiteX2" fmla="*/ 14413 w 14413"/>
                <a:gd name="connsiteY2" fmla="*/ 6593 h 9035"/>
                <a:gd name="connsiteX3" fmla="*/ 20 w 14413"/>
                <a:gd name="connsiteY3" fmla="*/ 8555 h 9035"/>
                <a:gd name="connsiteX4" fmla="*/ 0 w 14413"/>
                <a:gd name="connsiteY4" fmla="*/ 0 h 9035"/>
                <a:gd name="connsiteX0" fmla="*/ 0 w 14413"/>
                <a:gd name="connsiteY0" fmla="*/ 0 h 9035"/>
                <a:gd name="connsiteX1" fmla="*/ 14380 w 14413"/>
                <a:gd name="connsiteY1" fmla="*/ 0 h 9035"/>
                <a:gd name="connsiteX2" fmla="*/ 14413 w 14413"/>
                <a:gd name="connsiteY2" fmla="*/ 6593 h 9035"/>
                <a:gd name="connsiteX3" fmla="*/ 20 w 14413"/>
                <a:gd name="connsiteY3" fmla="*/ 8555 h 9035"/>
                <a:gd name="connsiteX4" fmla="*/ 0 w 14413"/>
                <a:gd name="connsiteY4" fmla="*/ 0 h 9035"/>
                <a:gd name="connsiteX0" fmla="*/ 0 w 14413"/>
                <a:gd name="connsiteY0" fmla="*/ 0 h 9035"/>
                <a:gd name="connsiteX1" fmla="*/ 14380 w 14413"/>
                <a:gd name="connsiteY1" fmla="*/ 0 h 9035"/>
                <a:gd name="connsiteX2" fmla="*/ 14413 w 14413"/>
                <a:gd name="connsiteY2" fmla="*/ 6593 h 9035"/>
                <a:gd name="connsiteX3" fmla="*/ 20 w 14413"/>
                <a:gd name="connsiteY3" fmla="*/ 8555 h 9035"/>
                <a:gd name="connsiteX4" fmla="*/ 0 w 14413"/>
                <a:gd name="connsiteY4" fmla="*/ 0 h 9035"/>
                <a:gd name="connsiteX0" fmla="*/ 0 w 14413"/>
                <a:gd name="connsiteY0" fmla="*/ 0 h 9035"/>
                <a:gd name="connsiteX1" fmla="*/ 14380 w 14413"/>
                <a:gd name="connsiteY1" fmla="*/ 0 h 9035"/>
                <a:gd name="connsiteX2" fmla="*/ 14413 w 14413"/>
                <a:gd name="connsiteY2" fmla="*/ 6593 h 9035"/>
                <a:gd name="connsiteX3" fmla="*/ 20 w 14413"/>
                <a:gd name="connsiteY3" fmla="*/ 8555 h 9035"/>
                <a:gd name="connsiteX4" fmla="*/ 0 w 14413"/>
                <a:gd name="connsiteY4" fmla="*/ 0 h 9035"/>
                <a:gd name="connsiteX0" fmla="*/ 0 w 14413"/>
                <a:gd name="connsiteY0" fmla="*/ 0 h 9035"/>
                <a:gd name="connsiteX1" fmla="*/ 14380 w 14413"/>
                <a:gd name="connsiteY1" fmla="*/ 0 h 9035"/>
                <a:gd name="connsiteX2" fmla="*/ 14413 w 14413"/>
                <a:gd name="connsiteY2" fmla="*/ 6593 h 9035"/>
                <a:gd name="connsiteX3" fmla="*/ 20 w 14413"/>
                <a:gd name="connsiteY3" fmla="*/ 8555 h 9035"/>
                <a:gd name="connsiteX4" fmla="*/ 0 w 14413"/>
                <a:gd name="connsiteY4" fmla="*/ 0 h 9035"/>
                <a:gd name="connsiteX0" fmla="*/ 0 w 14413"/>
                <a:gd name="connsiteY0" fmla="*/ 0 h 9035"/>
                <a:gd name="connsiteX1" fmla="*/ 14380 w 14413"/>
                <a:gd name="connsiteY1" fmla="*/ 0 h 9035"/>
                <a:gd name="connsiteX2" fmla="*/ 14413 w 14413"/>
                <a:gd name="connsiteY2" fmla="*/ 6593 h 9035"/>
                <a:gd name="connsiteX3" fmla="*/ 20 w 14413"/>
                <a:gd name="connsiteY3" fmla="*/ 8555 h 9035"/>
                <a:gd name="connsiteX4" fmla="*/ 0 w 14413"/>
                <a:gd name="connsiteY4" fmla="*/ 0 h 9035"/>
                <a:gd name="connsiteX0" fmla="*/ 0 w 14413"/>
                <a:gd name="connsiteY0" fmla="*/ 0 h 9035"/>
                <a:gd name="connsiteX1" fmla="*/ 14380 w 14413"/>
                <a:gd name="connsiteY1" fmla="*/ 0 h 9035"/>
                <a:gd name="connsiteX2" fmla="*/ 14413 w 14413"/>
                <a:gd name="connsiteY2" fmla="*/ 6593 h 9035"/>
                <a:gd name="connsiteX3" fmla="*/ 20 w 14413"/>
                <a:gd name="connsiteY3" fmla="*/ 8555 h 9035"/>
                <a:gd name="connsiteX4" fmla="*/ 0 w 14413"/>
                <a:gd name="connsiteY4" fmla="*/ 0 h 9035"/>
                <a:gd name="connsiteX0" fmla="*/ 0 w 14413"/>
                <a:gd name="connsiteY0" fmla="*/ 0 h 9100"/>
                <a:gd name="connsiteX1" fmla="*/ 14380 w 14413"/>
                <a:gd name="connsiteY1" fmla="*/ 0 h 9100"/>
                <a:gd name="connsiteX2" fmla="*/ 14413 w 14413"/>
                <a:gd name="connsiteY2" fmla="*/ 6593 h 9100"/>
                <a:gd name="connsiteX3" fmla="*/ 20 w 14413"/>
                <a:gd name="connsiteY3" fmla="*/ 8620 h 9100"/>
                <a:gd name="connsiteX4" fmla="*/ 0 w 14413"/>
                <a:gd name="connsiteY4" fmla="*/ 0 h 9100"/>
                <a:gd name="connsiteX0" fmla="*/ 0 w 14413"/>
                <a:gd name="connsiteY0" fmla="*/ 0 h 8955"/>
                <a:gd name="connsiteX1" fmla="*/ 14380 w 14413"/>
                <a:gd name="connsiteY1" fmla="*/ 0 h 8955"/>
                <a:gd name="connsiteX2" fmla="*/ 14413 w 14413"/>
                <a:gd name="connsiteY2" fmla="*/ 6593 h 8955"/>
                <a:gd name="connsiteX3" fmla="*/ 20 w 14413"/>
                <a:gd name="connsiteY3" fmla="*/ 8620 h 8955"/>
                <a:gd name="connsiteX4" fmla="*/ 0 w 14413"/>
                <a:gd name="connsiteY4" fmla="*/ 0 h 8955"/>
                <a:gd name="connsiteX0" fmla="*/ 0 w 14413"/>
                <a:gd name="connsiteY0" fmla="*/ 0 h 8992"/>
                <a:gd name="connsiteX1" fmla="*/ 14380 w 14413"/>
                <a:gd name="connsiteY1" fmla="*/ 0 h 8992"/>
                <a:gd name="connsiteX2" fmla="*/ 14413 w 14413"/>
                <a:gd name="connsiteY2" fmla="*/ 6593 h 8992"/>
                <a:gd name="connsiteX3" fmla="*/ 20 w 14413"/>
                <a:gd name="connsiteY3" fmla="*/ 8620 h 8992"/>
                <a:gd name="connsiteX4" fmla="*/ 0 w 14413"/>
                <a:gd name="connsiteY4" fmla="*/ 0 h 8992"/>
                <a:gd name="connsiteX0" fmla="*/ 0 w 14413"/>
                <a:gd name="connsiteY0" fmla="*/ 0 h 9007"/>
                <a:gd name="connsiteX1" fmla="*/ 14380 w 14413"/>
                <a:gd name="connsiteY1" fmla="*/ 0 h 9007"/>
                <a:gd name="connsiteX2" fmla="*/ 14413 w 14413"/>
                <a:gd name="connsiteY2" fmla="*/ 6593 h 9007"/>
                <a:gd name="connsiteX3" fmla="*/ 20 w 14413"/>
                <a:gd name="connsiteY3" fmla="*/ 8620 h 9007"/>
                <a:gd name="connsiteX4" fmla="*/ 0 w 14413"/>
                <a:gd name="connsiteY4" fmla="*/ 0 h 9007"/>
                <a:gd name="connsiteX0" fmla="*/ 0 w 14413"/>
                <a:gd name="connsiteY0" fmla="*/ 0 h 9022"/>
                <a:gd name="connsiteX1" fmla="*/ 14380 w 14413"/>
                <a:gd name="connsiteY1" fmla="*/ 0 h 9022"/>
                <a:gd name="connsiteX2" fmla="*/ 14413 w 14413"/>
                <a:gd name="connsiteY2" fmla="*/ 6593 h 9022"/>
                <a:gd name="connsiteX3" fmla="*/ 20 w 14413"/>
                <a:gd name="connsiteY3" fmla="*/ 8620 h 9022"/>
                <a:gd name="connsiteX4" fmla="*/ 0 w 14413"/>
                <a:gd name="connsiteY4" fmla="*/ 0 h 9022"/>
                <a:gd name="connsiteX0" fmla="*/ 0 w 14413"/>
                <a:gd name="connsiteY0" fmla="*/ 0 h 9022"/>
                <a:gd name="connsiteX1" fmla="*/ 14380 w 14413"/>
                <a:gd name="connsiteY1" fmla="*/ 0 h 9022"/>
                <a:gd name="connsiteX2" fmla="*/ 14413 w 14413"/>
                <a:gd name="connsiteY2" fmla="*/ 6593 h 9022"/>
                <a:gd name="connsiteX3" fmla="*/ 20 w 14413"/>
                <a:gd name="connsiteY3" fmla="*/ 8620 h 9022"/>
                <a:gd name="connsiteX4" fmla="*/ 0 w 14413"/>
                <a:gd name="connsiteY4" fmla="*/ 0 h 9022"/>
                <a:gd name="connsiteX0" fmla="*/ 0 w 14413"/>
                <a:gd name="connsiteY0" fmla="*/ 0 h 9022"/>
                <a:gd name="connsiteX1" fmla="*/ 14380 w 14413"/>
                <a:gd name="connsiteY1" fmla="*/ 0 h 9022"/>
                <a:gd name="connsiteX2" fmla="*/ 14413 w 14413"/>
                <a:gd name="connsiteY2" fmla="*/ 6593 h 9022"/>
                <a:gd name="connsiteX3" fmla="*/ 20 w 14413"/>
                <a:gd name="connsiteY3" fmla="*/ 8620 h 9022"/>
                <a:gd name="connsiteX4" fmla="*/ 0 w 14413"/>
                <a:gd name="connsiteY4" fmla="*/ 0 h 9022"/>
                <a:gd name="connsiteX0" fmla="*/ 0 w 14413"/>
                <a:gd name="connsiteY0" fmla="*/ 0 h 9022"/>
                <a:gd name="connsiteX1" fmla="*/ 14380 w 14413"/>
                <a:gd name="connsiteY1" fmla="*/ 0 h 9022"/>
                <a:gd name="connsiteX2" fmla="*/ 14413 w 14413"/>
                <a:gd name="connsiteY2" fmla="*/ 6828 h 9022"/>
                <a:gd name="connsiteX3" fmla="*/ 20 w 14413"/>
                <a:gd name="connsiteY3" fmla="*/ 8620 h 9022"/>
                <a:gd name="connsiteX4" fmla="*/ 0 w 14413"/>
                <a:gd name="connsiteY4" fmla="*/ 0 h 9022"/>
                <a:gd name="connsiteX0" fmla="*/ 0 w 14413"/>
                <a:gd name="connsiteY0" fmla="*/ 0 h 9022"/>
                <a:gd name="connsiteX1" fmla="*/ 14380 w 14413"/>
                <a:gd name="connsiteY1" fmla="*/ 0 h 9022"/>
                <a:gd name="connsiteX2" fmla="*/ 14413 w 14413"/>
                <a:gd name="connsiteY2" fmla="*/ 6243 h 9022"/>
                <a:gd name="connsiteX3" fmla="*/ 20 w 14413"/>
                <a:gd name="connsiteY3" fmla="*/ 8620 h 9022"/>
                <a:gd name="connsiteX4" fmla="*/ 0 w 14413"/>
                <a:gd name="connsiteY4" fmla="*/ 0 h 9022"/>
                <a:gd name="connsiteX0" fmla="*/ 0 w 14413"/>
                <a:gd name="connsiteY0" fmla="*/ 0 h 9022"/>
                <a:gd name="connsiteX1" fmla="*/ 14380 w 14413"/>
                <a:gd name="connsiteY1" fmla="*/ 0 h 9022"/>
                <a:gd name="connsiteX2" fmla="*/ 14413 w 14413"/>
                <a:gd name="connsiteY2" fmla="*/ 6613 h 9022"/>
                <a:gd name="connsiteX3" fmla="*/ 20 w 14413"/>
                <a:gd name="connsiteY3" fmla="*/ 8620 h 9022"/>
                <a:gd name="connsiteX4" fmla="*/ 0 w 14413"/>
                <a:gd name="connsiteY4" fmla="*/ 0 h 9022"/>
                <a:gd name="connsiteX0" fmla="*/ 0 w 14413"/>
                <a:gd name="connsiteY0" fmla="*/ 0 h 9022"/>
                <a:gd name="connsiteX1" fmla="*/ 14380 w 14413"/>
                <a:gd name="connsiteY1" fmla="*/ 0 h 9022"/>
                <a:gd name="connsiteX2" fmla="*/ 14413 w 14413"/>
                <a:gd name="connsiteY2" fmla="*/ 6613 h 9022"/>
                <a:gd name="connsiteX3" fmla="*/ 20 w 14413"/>
                <a:gd name="connsiteY3" fmla="*/ 8620 h 9022"/>
                <a:gd name="connsiteX4" fmla="*/ 0 w 14413"/>
                <a:gd name="connsiteY4" fmla="*/ 0 h 9022"/>
                <a:gd name="connsiteX0" fmla="*/ 0 w 14413"/>
                <a:gd name="connsiteY0" fmla="*/ 0 h 9022"/>
                <a:gd name="connsiteX1" fmla="*/ 14380 w 14413"/>
                <a:gd name="connsiteY1" fmla="*/ 0 h 9022"/>
                <a:gd name="connsiteX2" fmla="*/ 14413 w 14413"/>
                <a:gd name="connsiteY2" fmla="*/ 6613 h 9022"/>
                <a:gd name="connsiteX3" fmla="*/ 20 w 14413"/>
                <a:gd name="connsiteY3" fmla="*/ 8620 h 9022"/>
                <a:gd name="connsiteX4" fmla="*/ 0 w 14413"/>
                <a:gd name="connsiteY4" fmla="*/ 0 h 9022"/>
                <a:gd name="connsiteX0" fmla="*/ 0 w 14413"/>
                <a:gd name="connsiteY0" fmla="*/ 0 h 9022"/>
                <a:gd name="connsiteX1" fmla="*/ 14380 w 14413"/>
                <a:gd name="connsiteY1" fmla="*/ 0 h 9022"/>
                <a:gd name="connsiteX2" fmla="*/ 14413 w 14413"/>
                <a:gd name="connsiteY2" fmla="*/ 6613 h 9022"/>
                <a:gd name="connsiteX3" fmla="*/ 7 w 14413"/>
                <a:gd name="connsiteY3" fmla="*/ 8620 h 9022"/>
                <a:gd name="connsiteX4" fmla="*/ 0 w 14413"/>
                <a:gd name="connsiteY4" fmla="*/ 0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13" h="9022">
                  <a:moveTo>
                    <a:pt x="0" y="0"/>
                  </a:moveTo>
                  <a:lnTo>
                    <a:pt x="14380" y="0"/>
                  </a:lnTo>
                  <a:cubicBezTo>
                    <a:pt x="14400" y="2520"/>
                    <a:pt x="14413" y="3563"/>
                    <a:pt x="14413" y="6613"/>
                  </a:cubicBezTo>
                  <a:cubicBezTo>
                    <a:pt x="11585" y="7877"/>
                    <a:pt x="7657" y="9022"/>
                    <a:pt x="7" y="8620"/>
                  </a:cubicBezTo>
                  <a:cubicBezTo>
                    <a:pt x="7" y="4860"/>
                    <a:pt x="4" y="2423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66000"/>
                  </a:schemeClr>
                </a:gs>
                <a:gs pos="100000">
                  <a:srgbClr val="FFFFFF"/>
                </a:gs>
              </a:gsLst>
              <a:lin ang="18900000" scaled="1"/>
            </a:gradFill>
            <a:ln w="44450">
              <a:noFill/>
              <a:round/>
              <a:headEnd/>
              <a:tailEnd/>
            </a:ln>
            <a:effectLst/>
          </p:spPr>
          <p:txBody>
            <a:bodyPr lIns="0" tIns="91440" bIns="9144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AutoShape 3"/>
            <p:cNvSpPr>
              <a:spLocks/>
            </p:cNvSpPr>
            <p:nvPr userDrawn="1"/>
          </p:nvSpPr>
          <p:spPr bwMode="auto">
            <a:xfrm>
              <a:off x="-17779" y="1189038"/>
              <a:ext cx="9161778" cy="5534025"/>
            </a:xfrm>
            <a:custGeom>
              <a:avLst/>
              <a:gdLst>
                <a:gd name="connsiteX0" fmla="*/ 0 w 15140"/>
                <a:gd name="connsiteY0" fmla="*/ 0 h 9045"/>
                <a:gd name="connsiteX1" fmla="*/ 15120 w 15140"/>
                <a:gd name="connsiteY1" fmla="*/ 0 h 9045"/>
                <a:gd name="connsiteX2" fmla="*/ 15140 w 15140"/>
                <a:gd name="connsiteY2" fmla="*/ 6160 h 9045"/>
                <a:gd name="connsiteX3" fmla="*/ 40 w 15140"/>
                <a:gd name="connsiteY3" fmla="*/ 8225 h 9045"/>
                <a:gd name="connsiteX4" fmla="*/ 0 w 15140"/>
                <a:gd name="connsiteY4" fmla="*/ 0 h 9045"/>
                <a:gd name="connsiteX0" fmla="*/ 0 w 15140"/>
                <a:gd name="connsiteY0" fmla="*/ 0 h 8275"/>
                <a:gd name="connsiteX1" fmla="*/ 15120 w 15140"/>
                <a:gd name="connsiteY1" fmla="*/ 0 h 8275"/>
                <a:gd name="connsiteX2" fmla="*/ 15140 w 15140"/>
                <a:gd name="connsiteY2" fmla="*/ 6160 h 8275"/>
                <a:gd name="connsiteX3" fmla="*/ 502 w 15140"/>
                <a:gd name="connsiteY3" fmla="*/ 7455 h 8275"/>
                <a:gd name="connsiteX4" fmla="*/ 0 w 15140"/>
                <a:gd name="connsiteY4" fmla="*/ 0 h 8275"/>
                <a:gd name="connsiteX0" fmla="*/ 0 w 15140"/>
                <a:gd name="connsiteY0" fmla="*/ 0 h 9052"/>
                <a:gd name="connsiteX1" fmla="*/ 15120 w 15140"/>
                <a:gd name="connsiteY1" fmla="*/ 0 h 9052"/>
                <a:gd name="connsiteX2" fmla="*/ 15140 w 15140"/>
                <a:gd name="connsiteY2" fmla="*/ 6160 h 9052"/>
                <a:gd name="connsiteX3" fmla="*/ 19 w 15140"/>
                <a:gd name="connsiteY3" fmla="*/ 8232 h 9052"/>
                <a:gd name="connsiteX4" fmla="*/ 0 w 15140"/>
                <a:gd name="connsiteY4" fmla="*/ 0 h 9052"/>
                <a:gd name="connsiteX0" fmla="*/ 0 w 15140"/>
                <a:gd name="connsiteY0" fmla="*/ 0 h 9040"/>
                <a:gd name="connsiteX1" fmla="*/ 15120 w 15140"/>
                <a:gd name="connsiteY1" fmla="*/ 0 h 9040"/>
                <a:gd name="connsiteX2" fmla="*/ 15140 w 15140"/>
                <a:gd name="connsiteY2" fmla="*/ 6160 h 9040"/>
                <a:gd name="connsiteX3" fmla="*/ 19 w 15140"/>
                <a:gd name="connsiteY3" fmla="*/ 8232 h 9040"/>
                <a:gd name="connsiteX4" fmla="*/ 0 w 15140"/>
                <a:gd name="connsiteY4" fmla="*/ 0 h 9040"/>
                <a:gd name="connsiteX0" fmla="*/ 0 w 15140"/>
                <a:gd name="connsiteY0" fmla="*/ 0 h 9082"/>
                <a:gd name="connsiteX1" fmla="*/ 15120 w 15140"/>
                <a:gd name="connsiteY1" fmla="*/ 0 h 9082"/>
                <a:gd name="connsiteX2" fmla="*/ 15140 w 15140"/>
                <a:gd name="connsiteY2" fmla="*/ 6160 h 9082"/>
                <a:gd name="connsiteX3" fmla="*/ 19 w 15140"/>
                <a:gd name="connsiteY3" fmla="*/ 8232 h 9082"/>
                <a:gd name="connsiteX4" fmla="*/ 0 w 15140"/>
                <a:gd name="connsiteY4" fmla="*/ 0 h 9082"/>
                <a:gd name="connsiteX0" fmla="*/ 0 w 15140"/>
                <a:gd name="connsiteY0" fmla="*/ 0 h 9082"/>
                <a:gd name="connsiteX1" fmla="*/ 15120 w 15140"/>
                <a:gd name="connsiteY1" fmla="*/ 0 h 9082"/>
                <a:gd name="connsiteX2" fmla="*/ 15140 w 15140"/>
                <a:gd name="connsiteY2" fmla="*/ 6482 h 9082"/>
                <a:gd name="connsiteX3" fmla="*/ 19 w 15140"/>
                <a:gd name="connsiteY3" fmla="*/ 8232 h 9082"/>
                <a:gd name="connsiteX4" fmla="*/ 0 w 15140"/>
                <a:gd name="connsiteY4" fmla="*/ 0 h 9082"/>
                <a:gd name="connsiteX0" fmla="*/ 0 w 15140"/>
                <a:gd name="connsiteY0" fmla="*/ 0 h 9082"/>
                <a:gd name="connsiteX1" fmla="*/ 15120 w 15140"/>
                <a:gd name="connsiteY1" fmla="*/ 0 h 9082"/>
                <a:gd name="connsiteX2" fmla="*/ 15140 w 15140"/>
                <a:gd name="connsiteY2" fmla="*/ 6482 h 9082"/>
                <a:gd name="connsiteX3" fmla="*/ 19 w 15140"/>
                <a:gd name="connsiteY3" fmla="*/ 8232 h 9082"/>
                <a:gd name="connsiteX4" fmla="*/ 0 w 15140"/>
                <a:gd name="connsiteY4" fmla="*/ 0 h 9082"/>
                <a:gd name="connsiteX0" fmla="*/ 0 w 15140"/>
                <a:gd name="connsiteY0" fmla="*/ 0 h 9082"/>
                <a:gd name="connsiteX1" fmla="*/ 15120 w 15140"/>
                <a:gd name="connsiteY1" fmla="*/ 0 h 9082"/>
                <a:gd name="connsiteX2" fmla="*/ 15140 w 15140"/>
                <a:gd name="connsiteY2" fmla="*/ 6482 h 9082"/>
                <a:gd name="connsiteX3" fmla="*/ 19 w 15140"/>
                <a:gd name="connsiteY3" fmla="*/ 8232 h 9082"/>
                <a:gd name="connsiteX4" fmla="*/ 0 w 15140"/>
                <a:gd name="connsiteY4" fmla="*/ 0 h 9082"/>
                <a:gd name="connsiteX0" fmla="*/ 0 w 15140"/>
                <a:gd name="connsiteY0" fmla="*/ 0 h 9166"/>
                <a:gd name="connsiteX1" fmla="*/ 15120 w 15140"/>
                <a:gd name="connsiteY1" fmla="*/ 0 h 9166"/>
                <a:gd name="connsiteX2" fmla="*/ 15140 w 15140"/>
                <a:gd name="connsiteY2" fmla="*/ 6482 h 9166"/>
                <a:gd name="connsiteX3" fmla="*/ 19 w 15140"/>
                <a:gd name="connsiteY3" fmla="*/ 8232 h 9166"/>
                <a:gd name="connsiteX4" fmla="*/ 0 w 15140"/>
                <a:gd name="connsiteY4" fmla="*/ 0 h 9166"/>
                <a:gd name="connsiteX0" fmla="*/ 0 w 15140"/>
                <a:gd name="connsiteY0" fmla="*/ 0 h 9145"/>
                <a:gd name="connsiteX1" fmla="*/ 15120 w 15140"/>
                <a:gd name="connsiteY1" fmla="*/ 0 h 9145"/>
                <a:gd name="connsiteX2" fmla="*/ 15140 w 15140"/>
                <a:gd name="connsiteY2" fmla="*/ 6482 h 9145"/>
                <a:gd name="connsiteX3" fmla="*/ 19 w 15140"/>
                <a:gd name="connsiteY3" fmla="*/ 8232 h 9145"/>
                <a:gd name="connsiteX4" fmla="*/ 0 w 15140"/>
                <a:gd name="connsiteY4" fmla="*/ 0 h 9145"/>
                <a:gd name="connsiteX0" fmla="*/ 0 w 15140"/>
                <a:gd name="connsiteY0" fmla="*/ 0 h 9145"/>
                <a:gd name="connsiteX1" fmla="*/ 15120 w 15140"/>
                <a:gd name="connsiteY1" fmla="*/ 0 h 9145"/>
                <a:gd name="connsiteX2" fmla="*/ 15140 w 15140"/>
                <a:gd name="connsiteY2" fmla="*/ 6482 h 9145"/>
                <a:gd name="connsiteX3" fmla="*/ 19 w 15140"/>
                <a:gd name="connsiteY3" fmla="*/ 8232 h 9145"/>
                <a:gd name="connsiteX4" fmla="*/ 0 w 15140"/>
                <a:gd name="connsiteY4" fmla="*/ 0 h 9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40" h="9145">
                  <a:moveTo>
                    <a:pt x="0" y="0"/>
                  </a:moveTo>
                  <a:lnTo>
                    <a:pt x="15120" y="0"/>
                  </a:lnTo>
                  <a:cubicBezTo>
                    <a:pt x="15140" y="2520"/>
                    <a:pt x="15140" y="3432"/>
                    <a:pt x="15140" y="6482"/>
                  </a:cubicBezTo>
                  <a:cubicBezTo>
                    <a:pt x="12900" y="7467"/>
                    <a:pt x="8807" y="9145"/>
                    <a:pt x="19" y="8232"/>
                  </a:cubicBezTo>
                  <a:cubicBezTo>
                    <a:pt x="19" y="4472"/>
                    <a:pt x="4" y="242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44450">
              <a:noFill/>
              <a:round/>
              <a:headEnd/>
              <a:tailEnd/>
            </a:ln>
            <a:effectLst/>
          </p:spPr>
          <p:txBody>
            <a:bodyPr lIns="0" tIns="91440" bIns="9144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AutoShape 4"/>
            <p:cNvSpPr>
              <a:spLocks/>
            </p:cNvSpPr>
            <p:nvPr userDrawn="1"/>
          </p:nvSpPr>
          <p:spPr bwMode="auto">
            <a:xfrm>
              <a:off x="-27304" y="-33338"/>
              <a:ext cx="9191942" cy="6078538"/>
            </a:xfrm>
            <a:custGeom>
              <a:avLst/>
              <a:gdLst>
                <a:gd name="connsiteX0" fmla="*/ 0 w 15164"/>
                <a:gd name="connsiteY0" fmla="*/ 0 h 9107"/>
                <a:gd name="connsiteX1" fmla="*/ 15152 w 15164"/>
                <a:gd name="connsiteY1" fmla="*/ 991 h 9107"/>
                <a:gd name="connsiteX2" fmla="*/ 15145 w 15164"/>
                <a:gd name="connsiteY2" fmla="*/ 7147 h 9107"/>
                <a:gd name="connsiteX3" fmla="*/ 7348 w 15164"/>
                <a:gd name="connsiteY3" fmla="*/ 9007 h 9107"/>
                <a:gd name="connsiteX4" fmla="*/ 20 w 15164"/>
                <a:gd name="connsiteY4" fmla="*/ 8543 h 9107"/>
                <a:gd name="connsiteX5" fmla="*/ 0 w 15164"/>
                <a:gd name="connsiteY5" fmla="*/ 0 h 9107"/>
                <a:gd name="connsiteX0" fmla="*/ 0 w 15145"/>
                <a:gd name="connsiteY0" fmla="*/ 0 h 9107"/>
                <a:gd name="connsiteX1" fmla="*/ 14069 w 15145"/>
                <a:gd name="connsiteY1" fmla="*/ 378 h 9107"/>
                <a:gd name="connsiteX2" fmla="*/ 15145 w 15145"/>
                <a:gd name="connsiteY2" fmla="*/ 7147 h 9107"/>
                <a:gd name="connsiteX3" fmla="*/ 7348 w 15145"/>
                <a:gd name="connsiteY3" fmla="*/ 9007 h 9107"/>
                <a:gd name="connsiteX4" fmla="*/ 20 w 15145"/>
                <a:gd name="connsiteY4" fmla="*/ 8543 h 9107"/>
                <a:gd name="connsiteX5" fmla="*/ 0 w 15145"/>
                <a:gd name="connsiteY5" fmla="*/ 0 h 9107"/>
                <a:gd name="connsiteX0" fmla="*/ 0 w 15145"/>
                <a:gd name="connsiteY0" fmla="*/ 0 h 9107"/>
                <a:gd name="connsiteX1" fmla="*/ 14450 w 15145"/>
                <a:gd name="connsiteY1" fmla="*/ 325 h 9107"/>
                <a:gd name="connsiteX2" fmla="*/ 15145 w 15145"/>
                <a:gd name="connsiteY2" fmla="*/ 7147 h 9107"/>
                <a:gd name="connsiteX3" fmla="*/ 7348 w 15145"/>
                <a:gd name="connsiteY3" fmla="*/ 9007 h 9107"/>
                <a:gd name="connsiteX4" fmla="*/ 20 w 15145"/>
                <a:gd name="connsiteY4" fmla="*/ 8543 h 9107"/>
                <a:gd name="connsiteX5" fmla="*/ 0 w 15145"/>
                <a:gd name="connsiteY5" fmla="*/ 0 h 9107"/>
                <a:gd name="connsiteX0" fmla="*/ 0 w 15145"/>
                <a:gd name="connsiteY0" fmla="*/ 0 h 9107"/>
                <a:gd name="connsiteX1" fmla="*/ 14450 w 15145"/>
                <a:gd name="connsiteY1" fmla="*/ 65 h 9107"/>
                <a:gd name="connsiteX2" fmla="*/ 15145 w 15145"/>
                <a:gd name="connsiteY2" fmla="*/ 7147 h 9107"/>
                <a:gd name="connsiteX3" fmla="*/ 7348 w 15145"/>
                <a:gd name="connsiteY3" fmla="*/ 9007 h 9107"/>
                <a:gd name="connsiteX4" fmla="*/ 20 w 15145"/>
                <a:gd name="connsiteY4" fmla="*/ 8543 h 9107"/>
                <a:gd name="connsiteX5" fmla="*/ 0 w 15145"/>
                <a:gd name="connsiteY5" fmla="*/ 0 h 9107"/>
                <a:gd name="connsiteX0" fmla="*/ 0 w 14462"/>
                <a:gd name="connsiteY0" fmla="*/ 0 h 9167"/>
                <a:gd name="connsiteX1" fmla="*/ 14450 w 14462"/>
                <a:gd name="connsiteY1" fmla="*/ 65 h 9167"/>
                <a:gd name="connsiteX2" fmla="*/ 13601 w 14462"/>
                <a:gd name="connsiteY2" fmla="*/ 7580 h 9167"/>
                <a:gd name="connsiteX3" fmla="*/ 7348 w 14462"/>
                <a:gd name="connsiteY3" fmla="*/ 9007 h 9167"/>
                <a:gd name="connsiteX4" fmla="*/ 20 w 14462"/>
                <a:gd name="connsiteY4" fmla="*/ 8543 h 9167"/>
                <a:gd name="connsiteX5" fmla="*/ 0 w 14462"/>
                <a:gd name="connsiteY5" fmla="*/ 0 h 9167"/>
                <a:gd name="connsiteX0" fmla="*/ 0 w 14462"/>
                <a:gd name="connsiteY0" fmla="*/ 0 h 9176"/>
                <a:gd name="connsiteX1" fmla="*/ 14450 w 14462"/>
                <a:gd name="connsiteY1" fmla="*/ 65 h 9176"/>
                <a:gd name="connsiteX2" fmla="*/ 14321 w 14462"/>
                <a:gd name="connsiteY2" fmla="*/ 7527 h 9176"/>
                <a:gd name="connsiteX3" fmla="*/ 7348 w 14462"/>
                <a:gd name="connsiteY3" fmla="*/ 9007 h 9176"/>
                <a:gd name="connsiteX4" fmla="*/ 20 w 14462"/>
                <a:gd name="connsiteY4" fmla="*/ 8543 h 9176"/>
                <a:gd name="connsiteX5" fmla="*/ 0 w 14462"/>
                <a:gd name="connsiteY5" fmla="*/ 0 h 9176"/>
                <a:gd name="connsiteX0" fmla="*/ 0 w 14462"/>
                <a:gd name="connsiteY0" fmla="*/ 0 h 9176"/>
                <a:gd name="connsiteX1" fmla="*/ 14450 w 14462"/>
                <a:gd name="connsiteY1" fmla="*/ 65 h 9176"/>
                <a:gd name="connsiteX2" fmla="*/ 14448 w 14462"/>
                <a:gd name="connsiteY2" fmla="*/ 7527 h 9176"/>
                <a:gd name="connsiteX3" fmla="*/ 7348 w 14462"/>
                <a:gd name="connsiteY3" fmla="*/ 9007 h 9176"/>
                <a:gd name="connsiteX4" fmla="*/ 20 w 14462"/>
                <a:gd name="connsiteY4" fmla="*/ 8543 h 9176"/>
                <a:gd name="connsiteX5" fmla="*/ 0 w 14462"/>
                <a:gd name="connsiteY5" fmla="*/ 0 h 9176"/>
                <a:gd name="connsiteX0" fmla="*/ 0 w 14468"/>
                <a:gd name="connsiteY0" fmla="*/ 0 h 9176"/>
                <a:gd name="connsiteX1" fmla="*/ 14450 w 14468"/>
                <a:gd name="connsiteY1" fmla="*/ 65 h 9176"/>
                <a:gd name="connsiteX2" fmla="*/ 14448 w 14468"/>
                <a:gd name="connsiteY2" fmla="*/ 7527 h 9176"/>
                <a:gd name="connsiteX3" fmla="*/ 7348 w 14468"/>
                <a:gd name="connsiteY3" fmla="*/ 9007 h 9176"/>
                <a:gd name="connsiteX4" fmla="*/ 20 w 14468"/>
                <a:gd name="connsiteY4" fmla="*/ 8543 h 9176"/>
                <a:gd name="connsiteX5" fmla="*/ 0 w 14468"/>
                <a:gd name="connsiteY5" fmla="*/ 0 h 9176"/>
                <a:gd name="connsiteX0" fmla="*/ 0 w 14468"/>
                <a:gd name="connsiteY0" fmla="*/ 0 h 9158"/>
                <a:gd name="connsiteX1" fmla="*/ 14450 w 14468"/>
                <a:gd name="connsiteY1" fmla="*/ 65 h 9158"/>
                <a:gd name="connsiteX2" fmla="*/ 14448 w 14468"/>
                <a:gd name="connsiteY2" fmla="*/ 7640 h 9158"/>
                <a:gd name="connsiteX3" fmla="*/ 7348 w 14468"/>
                <a:gd name="connsiteY3" fmla="*/ 9007 h 9158"/>
                <a:gd name="connsiteX4" fmla="*/ 20 w 14468"/>
                <a:gd name="connsiteY4" fmla="*/ 8543 h 9158"/>
                <a:gd name="connsiteX5" fmla="*/ 0 w 14468"/>
                <a:gd name="connsiteY5" fmla="*/ 0 h 9158"/>
                <a:gd name="connsiteX0" fmla="*/ 0 w 14468"/>
                <a:gd name="connsiteY0" fmla="*/ 0 h 9816"/>
                <a:gd name="connsiteX1" fmla="*/ 14450 w 14468"/>
                <a:gd name="connsiteY1" fmla="*/ 65 h 9816"/>
                <a:gd name="connsiteX2" fmla="*/ 14448 w 14468"/>
                <a:gd name="connsiteY2" fmla="*/ 7640 h 9816"/>
                <a:gd name="connsiteX3" fmla="*/ 20 w 14468"/>
                <a:gd name="connsiteY3" fmla="*/ 8543 h 9816"/>
                <a:gd name="connsiteX4" fmla="*/ 0 w 14468"/>
                <a:gd name="connsiteY4" fmla="*/ 0 h 9816"/>
                <a:gd name="connsiteX0" fmla="*/ 0 w 14468"/>
                <a:gd name="connsiteY0" fmla="*/ 0 h 9816"/>
                <a:gd name="connsiteX1" fmla="*/ 14450 w 14468"/>
                <a:gd name="connsiteY1" fmla="*/ 65 h 9816"/>
                <a:gd name="connsiteX2" fmla="*/ 14448 w 14468"/>
                <a:gd name="connsiteY2" fmla="*/ 7640 h 9816"/>
                <a:gd name="connsiteX3" fmla="*/ 20 w 14468"/>
                <a:gd name="connsiteY3" fmla="*/ 8543 h 9816"/>
                <a:gd name="connsiteX4" fmla="*/ 0 w 14468"/>
                <a:gd name="connsiteY4" fmla="*/ 0 h 9816"/>
                <a:gd name="connsiteX0" fmla="*/ 0 w 14468"/>
                <a:gd name="connsiteY0" fmla="*/ 0 h 9816"/>
                <a:gd name="connsiteX1" fmla="*/ 14450 w 14468"/>
                <a:gd name="connsiteY1" fmla="*/ 65 h 9816"/>
                <a:gd name="connsiteX2" fmla="*/ 14448 w 14468"/>
                <a:gd name="connsiteY2" fmla="*/ 7640 h 9816"/>
                <a:gd name="connsiteX3" fmla="*/ 20 w 14468"/>
                <a:gd name="connsiteY3" fmla="*/ 8543 h 9816"/>
                <a:gd name="connsiteX4" fmla="*/ 0 w 14468"/>
                <a:gd name="connsiteY4" fmla="*/ 0 h 9816"/>
                <a:gd name="connsiteX0" fmla="*/ 0 w 14468"/>
                <a:gd name="connsiteY0" fmla="*/ 0 h 9816"/>
                <a:gd name="connsiteX1" fmla="*/ 14450 w 14468"/>
                <a:gd name="connsiteY1" fmla="*/ 65 h 9816"/>
                <a:gd name="connsiteX2" fmla="*/ 14448 w 14468"/>
                <a:gd name="connsiteY2" fmla="*/ 7640 h 9816"/>
                <a:gd name="connsiteX3" fmla="*/ 20 w 14468"/>
                <a:gd name="connsiteY3" fmla="*/ 8543 h 9816"/>
                <a:gd name="connsiteX4" fmla="*/ 0 w 14468"/>
                <a:gd name="connsiteY4" fmla="*/ 0 h 9816"/>
                <a:gd name="connsiteX0" fmla="*/ 0 w 14468"/>
                <a:gd name="connsiteY0" fmla="*/ 0 h 9903"/>
                <a:gd name="connsiteX1" fmla="*/ 14450 w 14468"/>
                <a:gd name="connsiteY1" fmla="*/ 65 h 9903"/>
                <a:gd name="connsiteX2" fmla="*/ 14448 w 14468"/>
                <a:gd name="connsiteY2" fmla="*/ 7640 h 9903"/>
                <a:gd name="connsiteX3" fmla="*/ 20 w 14468"/>
                <a:gd name="connsiteY3" fmla="*/ 8630 h 9903"/>
                <a:gd name="connsiteX4" fmla="*/ 0 w 14468"/>
                <a:gd name="connsiteY4" fmla="*/ 0 h 9903"/>
                <a:gd name="connsiteX0" fmla="*/ 0 w 14468"/>
                <a:gd name="connsiteY0" fmla="*/ 0 h 9387"/>
                <a:gd name="connsiteX1" fmla="*/ 14450 w 14468"/>
                <a:gd name="connsiteY1" fmla="*/ 65 h 9387"/>
                <a:gd name="connsiteX2" fmla="*/ 14448 w 14468"/>
                <a:gd name="connsiteY2" fmla="*/ 7640 h 9387"/>
                <a:gd name="connsiteX3" fmla="*/ 1280 w 14468"/>
                <a:gd name="connsiteY3" fmla="*/ 8003 h 9387"/>
                <a:gd name="connsiteX4" fmla="*/ 0 w 14468"/>
                <a:gd name="connsiteY4" fmla="*/ 0 h 9387"/>
                <a:gd name="connsiteX0" fmla="*/ 0 w 14468"/>
                <a:gd name="connsiteY0" fmla="*/ 0 h 9896"/>
                <a:gd name="connsiteX1" fmla="*/ 14450 w 14468"/>
                <a:gd name="connsiteY1" fmla="*/ 65 h 9896"/>
                <a:gd name="connsiteX2" fmla="*/ 14448 w 14468"/>
                <a:gd name="connsiteY2" fmla="*/ 7640 h 9896"/>
                <a:gd name="connsiteX3" fmla="*/ 67 w 14468"/>
                <a:gd name="connsiteY3" fmla="*/ 8623 h 9896"/>
                <a:gd name="connsiteX4" fmla="*/ 0 w 14468"/>
                <a:gd name="connsiteY4" fmla="*/ 0 h 9896"/>
                <a:gd name="connsiteX0" fmla="*/ 0 w 14468"/>
                <a:gd name="connsiteY0" fmla="*/ 0 h 9387"/>
                <a:gd name="connsiteX1" fmla="*/ 14450 w 14468"/>
                <a:gd name="connsiteY1" fmla="*/ 65 h 9387"/>
                <a:gd name="connsiteX2" fmla="*/ 14448 w 14468"/>
                <a:gd name="connsiteY2" fmla="*/ 7640 h 9387"/>
                <a:gd name="connsiteX3" fmla="*/ 67 w 14468"/>
                <a:gd name="connsiteY3" fmla="*/ 8623 h 9387"/>
                <a:gd name="connsiteX4" fmla="*/ 0 w 14468"/>
                <a:gd name="connsiteY4" fmla="*/ 0 h 9387"/>
                <a:gd name="connsiteX0" fmla="*/ 0 w 14468"/>
                <a:gd name="connsiteY0" fmla="*/ 0 h 9547"/>
                <a:gd name="connsiteX1" fmla="*/ 14450 w 14468"/>
                <a:gd name="connsiteY1" fmla="*/ 65 h 9547"/>
                <a:gd name="connsiteX2" fmla="*/ 14448 w 14468"/>
                <a:gd name="connsiteY2" fmla="*/ 7640 h 9547"/>
                <a:gd name="connsiteX3" fmla="*/ 67 w 14468"/>
                <a:gd name="connsiteY3" fmla="*/ 8623 h 9547"/>
                <a:gd name="connsiteX4" fmla="*/ 0 w 14468"/>
                <a:gd name="connsiteY4" fmla="*/ 0 h 9547"/>
                <a:gd name="connsiteX0" fmla="*/ 0 w 14468"/>
                <a:gd name="connsiteY0" fmla="*/ 0 h 9553"/>
                <a:gd name="connsiteX1" fmla="*/ 14450 w 14468"/>
                <a:gd name="connsiteY1" fmla="*/ 65 h 9553"/>
                <a:gd name="connsiteX2" fmla="*/ 14448 w 14468"/>
                <a:gd name="connsiteY2" fmla="*/ 7640 h 9553"/>
                <a:gd name="connsiteX3" fmla="*/ 67 w 14468"/>
                <a:gd name="connsiteY3" fmla="*/ 8623 h 9553"/>
                <a:gd name="connsiteX4" fmla="*/ 0 w 14468"/>
                <a:gd name="connsiteY4" fmla="*/ 0 h 9553"/>
                <a:gd name="connsiteX0" fmla="*/ 0 w 14468"/>
                <a:gd name="connsiteY0" fmla="*/ 0 h 9567"/>
                <a:gd name="connsiteX1" fmla="*/ 14450 w 14468"/>
                <a:gd name="connsiteY1" fmla="*/ 65 h 9567"/>
                <a:gd name="connsiteX2" fmla="*/ 14448 w 14468"/>
                <a:gd name="connsiteY2" fmla="*/ 7640 h 9567"/>
                <a:gd name="connsiteX3" fmla="*/ 67 w 14468"/>
                <a:gd name="connsiteY3" fmla="*/ 8623 h 9567"/>
                <a:gd name="connsiteX4" fmla="*/ 0 w 14468"/>
                <a:gd name="connsiteY4" fmla="*/ 0 h 9567"/>
                <a:gd name="connsiteX0" fmla="*/ 0 w 14468"/>
                <a:gd name="connsiteY0" fmla="*/ 0 h 9573"/>
                <a:gd name="connsiteX1" fmla="*/ 14450 w 14468"/>
                <a:gd name="connsiteY1" fmla="*/ 65 h 9573"/>
                <a:gd name="connsiteX2" fmla="*/ 14448 w 14468"/>
                <a:gd name="connsiteY2" fmla="*/ 7640 h 9573"/>
                <a:gd name="connsiteX3" fmla="*/ 67 w 14468"/>
                <a:gd name="connsiteY3" fmla="*/ 8623 h 9573"/>
                <a:gd name="connsiteX4" fmla="*/ 0 w 14468"/>
                <a:gd name="connsiteY4" fmla="*/ 0 h 9573"/>
                <a:gd name="connsiteX0" fmla="*/ 0 w 14468"/>
                <a:gd name="connsiteY0" fmla="*/ 0 h 9573"/>
                <a:gd name="connsiteX1" fmla="*/ 14450 w 14468"/>
                <a:gd name="connsiteY1" fmla="*/ 65 h 9573"/>
                <a:gd name="connsiteX2" fmla="*/ 14448 w 14468"/>
                <a:gd name="connsiteY2" fmla="*/ 7640 h 9573"/>
                <a:gd name="connsiteX3" fmla="*/ 67 w 14468"/>
                <a:gd name="connsiteY3" fmla="*/ 8623 h 9573"/>
                <a:gd name="connsiteX4" fmla="*/ 0 w 14468"/>
                <a:gd name="connsiteY4" fmla="*/ 0 h 9573"/>
                <a:gd name="connsiteX0" fmla="*/ 0 w 14548"/>
                <a:gd name="connsiteY0" fmla="*/ 0 h 9573"/>
                <a:gd name="connsiteX1" fmla="*/ 14450 w 14548"/>
                <a:gd name="connsiteY1" fmla="*/ 65 h 9573"/>
                <a:gd name="connsiteX2" fmla="*/ 14528 w 14548"/>
                <a:gd name="connsiteY2" fmla="*/ 7640 h 9573"/>
                <a:gd name="connsiteX3" fmla="*/ 67 w 14548"/>
                <a:gd name="connsiteY3" fmla="*/ 8623 h 9573"/>
                <a:gd name="connsiteX4" fmla="*/ 0 w 14548"/>
                <a:gd name="connsiteY4" fmla="*/ 0 h 9573"/>
                <a:gd name="connsiteX0" fmla="*/ 0 w 14568"/>
                <a:gd name="connsiteY0" fmla="*/ 0 h 9573"/>
                <a:gd name="connsiteX1" fmla="*/ 14450 w 14568"/>
                <a:gd name="connsiteY1" fmla="*/ 65 h 9573"/>
                <a:gd name="connsiteX2" fmla="*/ 14528 w 14568"/>
                <a:gd name="connsiteY2" fmla="*/ 7640 h 9573"/>
                <a:gd name="connsiteX3" fmla="*/ 67 w 14568"/>
                <a:gd name="connsiteY3" fmla="*/ 8623 h 9573"/>
                <a:gd name="connsiteX4" fmla="*/ 0 w 14568"/>
                <a:gd name="connsiteY4" fmla="*/ 0 h 9573"/>
                <a:gd name="connsiteX0" fmla="*/ 0 w 14568"/>
                <a:gd name="connsiteY0" fmla="*/ 0 h 9573"/>
                <a:gd name="connsiteX1" fmla="*/ 14530 w 14568"/>
                <a:gd name="connsiteY1" fmla="*/ 12 h 9573"/>
                <a:gd name="connsiteX2" fmla="*/ 14528 w 14568"/>
                <a:gd name="connsiteY2" fmla="*/ 7640 h 9573"/>
                <a:gd name="connsiteX3" fmla="*/ 67 w 14568"/>
                <a:gd name="connsiteY3" fmla="*/ 8623 h 9573"/>
                <a:gd name="connsiteX4" fmla="*/ 0 w 14568"/>
                <a:gd name="connsiteY4" fmla="*/ 0 h 9573"/>
                <a:gd name="connsiteX0" fmla="*/ 0 w 14969"/>
                <a:gd name="connsiteY0" fmla="*/ 0 h 9573"/>
                <a:gd name="connsiteX1" fmla="*/ 14530 w 14969"/>
                <a:gd name="connsiteY1" fmla="*/ 12 h 9573"/>
                <a:gd name="connsiteX2" fmla="*/ 14528 w 14969"/>
                <a:gd name="connsiteY2" fmla="*/ 7640 h 9573"/>
                <a:gd name="connsiteX3" fmla="*/ 67 w 14969"/>
                <a:gd name="connsiteY3" fmla="*/ 8623 h 9573"/>
                <a:gd name="connsiteX4" fmla="*/ 0 w 14969"/>
                <a:gd name="connsiteY4" fmla="*/ 0 h 9573"/>
                <a:gd name="connsiteX0" fmla="*/ 0 w 14568"/>
                <a:gd name="connsiteY0" fmla="*/ 0 h 9573"/>
                <a:gd name="connsiteX1" fmla="*/ 14530 w 14568"/>
                <a:gd name="connsiteY1" fmla="*/ 12 h 9573"/>
                <a:gd name="connsiteX2" fmla="*/ 14528 w 14568"/>
                <a:gd name="connsiteY2" fmla="*/ 7640 h 9573"/>
                <a:gd name="connsiteX3" fmla="*/ 67 w 14568"/>
                <a:gd name="connsiteY3" fmla="*/ 8623 h 9573"/>
                <a:gd name="connsiteX4" fmla="*/ 0 w 14568"/>
                <a:gd name="connsiteY4" fmla="*/ 0 h 9573"/>
                <a:gd name="connsiteX0" fmla="*/ 53 w 14501"/>
                <a:gd name="connsiteY0" fmla="*/ 0 h 9573"/>
                <a:gd name="connsiteX1" fmla="*/ 14463 w 14501"/>
                <a:gd name="connsiteY1" fmla="*/ 12 h 9573"/>
                <a:gd name="connsiteX2" fmla="*/ 14461 w 14501"/>
                <a:gd name="connsiteY2" fmla="*/ 7640 h 9573"/>
                <a:gd name="connsiteX3" fmla="*/ 0 w 14501"/>
                <a:gd name="connsiteY3" fmla="*/ 8623 h 9573"/>
                <a:gd name="connsiteX4" fmla="*/ 53 w 14501"/>
                <a:gd name="connsiteY4" fmla="*/ 0 h 9573"/>
                <a:gd name="connsiteX0" fmla="*/ 53 w 14501"/>
                <a:gd name="connsiteY0" fmla="*/ 0 h 9573"/>
                <a:gd name="connsiteX1" fmla="*/ 14463 w 14501"/>
                <a:gd name="connsiteY1" fmla="*/ 12 h 9573"/>
                <a:gd name="connsiteX2" fmla="*/ 14461 w 14501"/>
                <a:gd name="connsiteY2" fmla="*/ 7640 h 9573"/>
                <a:gd name="connsiteX3" fmla="*/ 0 w 14501"/>
                <a:gd name="connsiteY3" fmla="*/ 8623 h 9573"/>
                <a:gd name="connsiteX4" fmla="*/ 53 w 14501"/>
                <a:gd name="connsiteY4" fmla="*/ 0 h 9573"/>
                <a:gd name="connsiteX0" fmla="*/ 53 w 14501"/>
                <a:gd name="connsiteY0" fmla="*/ 0 h 9573"/>
                <a:gd name="connsiteX1" fmla="*/ 14463 w 14501"/>
                <a:gd name="connsiteY1" fmla="*/ 12 h 9573"/>
                <a:gd name="connsiteX2" fmla="*/ 14461 w 14501"/>
                <a:gd name="connsiteY2" fmla="*/ 7640 h 9573"/>
                <a:gd name="connsiteX3" fmla="*/ 0 w 14501"/>
                <a:gd name="connsiteY3" fmla="*/ 8623 h 9573"/>
                <a:gd name="connsiteX4" fmla="*/ 53 w 14501"/>
                <a:gd name="connsiteY4" fmla="*/ 0 h 9573"/>
                <a:gd name="connsiteX0" fmla="*/ 53 w 14501"/>
                <a:gd name="connsiteY0" fmla="*/ 0 h 9573"/>
                <a:gd name="connsiteX1" fmla="*/ 14463 w 14501"/>
                <a:gd name="connsiteY1" fmla="*/ 12 h 9573"/>
                <a:gd name="connsiteX2" fmla="*/ 14461 w 14501"/>
                <a:gd name="connsiteY2" fmla="*/ 7640 h 9573"/>
                <a:gd name="connsiteX3" fmla="*/ 0 w 14501"/>
                <a:gd name="connsiteY3" fmla="*/ 8623 h 9573"/>
                <a:gd name="connsiteX4" fmla="*/ 53 w 14501"/>
                <a:gd name="connsiteY4" fmla="*/ 0 h 9573"/>
                <a:gd name="connsiteX0" fmla="*/ 0 w 14448"/>
                <a:gd name="connsiteY0" fmla="*/ 0 h 9573"/>
                <a:gd name="connsiteX1" fmla="*/ 14410 w 14448"/>
                <a:gd name="connsiteY1" fmla="*/ 12 h 9573"/>
                <a:gd name="connsiteX2" fmla="*/ 14408 w 14448"/>
                <a:gd name="connsiteY2" fmla="*/ 7640 h 9573"/>
                <a:gd name="connsiteX3" fmla="*/ 27 w 14448"/>
                <a:gd name="connsiteY3" fmla="*/ 8623 h 9573"/>
                <a:gd name="connsiteX4" fmla="*/ 0 w 14448"/>
                <a:gd name="connsiteY4" fmla="*/ 0 h 9573"/>
                <a:gd name="connsiteX0" fmla="*/ 0 w 14476"/>
                <a:gd name="connsiteY0" fmla="*/ 0 h 9573"/>
                <a:gd name="connsiteX1" fmla="*/ 14438 w 14476"/>
                <a:gd name="connsiteY1" fmla="*/ 12 h 9573"/>
                <a:gd name="connsiteX2" fmla="*/ 14436 w 14476"/>
                <a:gd name="connsiteY2" fmla="*/ 7640 h 9573"/>
                <a:gd name="connsiteX3" fmla="*/ 55 w 14476"/>
                <a:gd name="connsiteY3" fmla="*/ 8623 h 9573"/>
                <a:gd name="connsiteX4" fmla="*/ 0 w 14476"/>
                <a:gd name="connsiteY4" fmla="*/ 0 h 9573"/>
                <a:gd name="connsiteX0" fmla="*/ 0 w 14476"/>
                <a:gd name="connsiteY0" fmla="*/ 0 h 9573"/>
                <a:gd name="connsiteX1" fmla="*/ 14438 w 14476"/>
                <a:gd name="connsiteY1" fmla="*/ 12 h 9573"/>
                <a:gd name="connsiteX2" fmla="*/ 14436 w 14476"/>
                <a:gd name="connsiteY2" fmla="*/ 7640 h 9573"/>
                <a:gd name="connsiteX3" fmla="*/ 27 w 14476"/>
                <a:gd name="connsiteY3" fmla="*/ 8623 h 9573"/>
                <a:gd name="connsiteX4" fmla="*/ 0 w 14476"/>
                <a:gd name="connsiteY4" fmla="*/ 0 h 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76" h="9573">
                  <a:moveTo>
                    <a:pt x="0" y="0"/>
                  </a:moveTo>
                  <a:lnTo>
                    <a:pt x="14438" y="12"/>
                  </a:lnTo>
                  <a:cubicBezTo>
                    <a:pt x="14450" y="2814"/>
                    <a:pt x="14476" y="4556"/>
                    <a:pt x="14436" y="7640"/>
                  </a:cubicBezTo>
                  <a:cubicBezTo>
                    <a:pt x="10711" y="9387"/>
                    <a:pt x="4902" y="9573"/>
                    <a:pt x="27" y="8623"/>
                  </a:cubicBezTo>
                  <a:cubicBezTo>
                    <a:pt x="27" y="4863"/>
                    <a:pt x="4" y="2423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1E5584"/>
                </a:gs>
                <a:gs pos="100000">
                  <a:srgbClr val="002B52"/>
                </a:gs>
              </a:gsLst>
              <a:path path="rect">
                <a:fillToRect r="100000" b="100000"/>
              </a:path>
            </a:gradFill>
            <a:ln w="44450">
              <a:noFill/>
              <a:round/>
              <a:headEnd/>
              <a:tailEnd/>
            </a:ln>
            <a:effectLst/>
          </p:spPr>
          <p:txBody>
            <a:bodyPr lIns="0" tIns="91440" bIns="9144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026" name="Picture 9" descr="TPCHD_tagline_horiz_rgb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38" y="6094413"/>
            <a:ext cx="198437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-33338"/>
            <a:ext cx="9144000" cy="6891338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29" name="Picture 9" descr="TPCHD_tagline_horiz_rgb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38" y="6094413"/>
            <a:ext cx="198437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584200" y="465138"/>
            <a:ext cx="82296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84200" y="1397000"/>
            <a:ext cx="82296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1 indent</a:t>
            </a:r>
          </a:p>
          <a:p>
            <a:pPr lvl="2"/>
            <a:r>
              <a:rPr lang="en-US" dirty="0"/>
              <a:t>Level 2 indent</a:t>
            </a:r>
          </a:p>
          <a:p>
            <a:pPr lvl="3"/>
            <a:r>
              <a:rPr lang="en-US" dirty="0"/>
              <a:t>Level 3 indent</a:t>
            </a:r>
          </a:p>
          <a:p>
            <a:pPr lvl="4"/>
            <a:r>
              <a:rPr lang="en-US" dirty="0"/>
              <a:t>Level 4 indent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-33338"/>
            <a:ext cx="9144000" cy="6891338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19" name="Group 14"/>
          <p:cNvGrpSpPr>
            <a:grpSpLocks/>
          </p:cNvGrpSpPr>
          <p:nvPr userDrawn="1"/>
        </p:nvGrpSpPr>
        <p:grpSpPr bwMode="auto">
          <a:xfrm>
            <a:off x="-26988" y="-33338"/>
            <a:ext cx="9191626" cy="6850063"/>
            <a:chOff x="-27304" y="-33338"/>
            <a:chExt cx="9191942" cy="6850063"/>
          </a:xfrm>
        </p:grpSpPr>
        <p:sp>
          <p:nvSpPr>
            <p:cNvPr id="20" name="AutoShape 2"/>
            <p:cNvSpPr>
              <a:spLocks/>
            </p:cNvSpPr>
            <p:nvPr userDrawn="1"/>
          </p:nvSpPr>
          <p:spPr bwMode="auto">
            <a:xfrm>
              <a:off x="-315" y="1087438"/>
              <a:ext cx="9152253" cy="5729287"/>
            </a:xfrm>
            <a:custGeom>
              <a:avLst/>
              <a:gdLst>
                <a:gd name="connsiteX0" fmla="*/ 0 w 15140"/>
                <a:gd name="connsiteY0" fmla="*/ 0 h 9035"/>
                <a:gd name="connsiteX1" fmla="*/ 15120 w 15140"/>
                <a:gd name="connsiteY1" fmla="*/ 0 h 9035"/>
                <a:gd name="connsiteX2" fmla="*/ 14413 w 15140"/>
                <a:gd name="connsiteY2" fmla="*/ 6160 h 9035"/>
                <a:gd name="connsiteX3" fmla="*/ 20 w 15140"/>
                <a:gd name="connsiteY3" fmla="*/ 8555 h 9035"/>
                <a:gd name="connsiteX4" fmla="*/ 0 w 15140"/>
                <a:gd name="connsiteY4" fmla="*/ 0 h 9035"/>
                <a:gd name="connsiteX0" fmla="*/ 0 w 14413"/>
                <a:gd name="connsiteY0" fmla="*/ 0 h 9035"/>
                <a:gd name="connsiteX1" fmla="*/ 14380 w 14413"/>
                <a:gd name="connsiteY1" fmla="*/ 0 h 9035"/>
                <a:gd name="connsiteX2" fmla="*/ 14413 w 14413"/>
                <a:gd name="connsiteY2" fmla="*/ 6160 h 9035"/>
                <a:gd name="connsiteX3" fmla="*/ 20 w 14413"/>
                <a:gd name="connsiteY3" fmla="*/ 8555 h 9035"/>
                <a:gd name="connsiteX4" fmla="*/ 0 w 14413"/>
                <a:gd name="connsiteY4" fmla="*/ 0 h 9035"/>
                <a:gd name="connsiteX0" fmla="*/ 0 w 14413"/>
                <a:gd name="connsiteY0" fmla="*/ 0 h 9035"/>
                <a:gd name="connsiteX1" fmla="*/ 14380 w 14413"/>
                <a:gd name="connsiteY1" fmla="*/ 0 h 9035"/>
                <a:gd name="connsiteX2" fmla="*/ 14413 w 14413"/>
                <a:gd name="connsiteY2" fmla="*/ 6593 h 9035"/>
                <a:gd name="connsiteX3" fmla="*/ 20 w 14413"/>
                <a:gd name="connsiteY3" fmla="*/ 8555 h 9035"/>
                <a:gd name="connsiteX4" fmla="*/ 0 w 14413"/>
                <a:gd name="connsiteY4" fmla="*/ 0 h 9035"/>
                <a:gd name="connsiteX0" fmla="*/ 0 w 14413"/>
                <a:gd name="connsiteY0" fmla="*/ 0 h 9035"/>
                <a:gd name="connsiteX1" fmla="*/ 14380 w 14413"/>
                <a:gd name="connsiteY1" fmla="*/ 0 h 9035"/>
                <a:gd name="connsiteX2" fmla="*/ 14413 w 14413"/>
                <a:gd name="connsiteY2" fmla="*/ 6593 h 9035"/>
                <a:gd name="connsiteX3" fmla="*/ 20 w 14413"/>
                <a:gd name="connsiteY3" fmla="*/ 8555 h 9035"/>
                <a:gd name="connsiteX4" fmla="*/ 0 w 14413"/>
                <a:gd name="connsiteY4" fmla="*/ 0 h 9035"/>
                <a:gd name="connsiteX0" fmla="*/ 0 w 14413"/>
                <a:gd name="connsiteY0" fmla="*/ 0 h 9035"/>
                <a:gd name="connsiteX1" fmla="*/ 14380 w 14413"/>
                <a:gd name="connsiteY1" fmla="*/ 0 h 9035"/>
                <a:gd name="connsiteX2" fmla="*/ 14413 w 14413"/>
                <a:gd name="connsiteY2" fmla="*/ 6593 h 9035"/>
                <a:gd name="connsiteX3" fmla="*/ 20 w 14413"/>
                <a:gd name="connsiteY3" fmla="*/ 8555 h 9035"/>
                <a:gd name="connsiteX4" fmla="*/ 0 w 14413"/>
                <a:gd name="connsiteY4" fmla="*/ 0 h 9035"/>
                <a:gd name="connsiteX0" fmla="*/ 0 w 14413"/>
                <a:gd name="connsiteY0" fmla="*/ 0 h 9035"/>
                <a:gd name="connsiteX1" fmla="*/ 14380 w 14413"/>
                <a:gd name="connsiteY1" fmla="*/ 0 h 9035"/>
                <a:gd name="connsiteX2" fmla="*/ 14413 w 14413"/>
                <a:gd name="connsiteY2" fmla="*/ 6593 h 9035"/>
                <a:gd name="connsiteX3" fmla="*/ 20 w 14413"/>
                <a:gd name="connsiteY3" fmla="*/ 8555 h 9035"/>
                <a:gd name="connsiteX4" fmla="*/ 0 w 14413"/>
                <a:gd name="connsiteY4" fmla="*/ 0 h 9035"/>
                <a:gd name="connsiteX0" fmla="*/ 0 w 14413"/>
                <a:gd name="connsiteY0" fmla="*/ 0 h 9035"/>
                <a:gd name="connsiteX1" fmla="*/ 14380 w 14413"/>
                <a:gd name="connsiteY1" fmla="*/ 0 h 9035"/>
                <a:gd name="connsiteX2" fmla="*/ 14413 w 14413"/>
                <a:gd name="connsiteY2" fmla="*/ 6593 h 9035"/>
                <a:gd name="connsiteX3" fmla="*/ 20 w 14413"/>
                <a:gd name="connsiteY3" fmla="*/ 8555 h 9035"/>
                <a:gd name="connsiteX4" fmla="*/ 0 w 14413"/>
                <a:gd name="connsiteY4" fmla="*/ 0 h 9035"/>
                <a:gd name="connsiteX0" fmla="*/ 0 w 14413"/>
                <a:gd name="connsiteY0" fmla="*/ 0 h 9035"/>
                <a:gd name="connsiteX1" fmla="*/ 14380 w 14413"/>
                <a:gd name="connsiteY1" fmla="*/ 0 h 9035"/>
                <a:gd name="connsiteX2" fmla="*/ 14413 w 14413"/>
                <a:gd name="connsiteY2" fmla="*/ 6593 h 9035"/>
                <a:gd name="connsiteX3" fmla="*/ 20 w 14413"/>
                <a:gd name="connsiteY3" fmla="*/ 8555 h 9035"/>
                <a:gd name="connsiteX4" fmla="*/ 0 w 14413"/>
                <a:gd name="connsiteY4" fmla="*/ 0 h 9035"/>
                <a:gd name="connsiteX0" fmla="*/ 0 w 14413"/>
                <a:gd name="connsiteY0" fmla="*/ 0 h 9035"/>
                <a:gd name="connsiteX1" fmla="*/ 14380 w 14413"/>
                <a:gd name="connsiteY1" fmla="*/ 0 h 9035"/>
                <a:gd name="connsiteX2" fmla="*/ 14413 w 14413"/>
                <a:gd name="connsiteY2" fmla="*/ 6593 h 9035"/>
                <a:gd name="connsiteX3" fmla="*/ 20 w 14413"/>
                <a:gd name="connsiteY3" fmla="*/ 8555 h 9035"/>
                <a:gd name="connsiteX4" fmla="*/ 0 w 14413"/>
                <a:gd name="connsiteY4" fmla="*/ 0 h 9035"/>
                <a:gd name="connsiteX0" fmla="*/ 0 w 14413"/>
                <a:gd name="connsiteY0" fmla="*/ 0 h 9035"/>
                <a:gd name="connsiteX1" fmla="*/ 14380 w 14413"/>
                <a:gd name="connsiteY1" fmla="*/ 0 h 9035"/>
                <a:gd name="connsiteX2" fmla="*/ 14413 w 14413"/>
                <a:gd name="connsiteY2" fmla="*/ 6593 h 9035"/>
                <a:gd name="connsiteX3" fmla="*/ 20 w 14413"/>
                <a:gd name="connsiteY3" fmla="*/ 8555 h 9035"/>
                <a:gd name="connsiteX4" fmla="*/ 0 w 14413"/>
                <a:gd name="connsiteY4" fmla="*/ 0 h 9035"/>
                <a:gd name="connsiteX0" fmla="*/ 0 w 14413"/>
                <a:gd name="connsiteY0" fmla="*/ 0 h 9100"/>
                <a:gd name="connsiteX1" fmla="*/ 14380 w 14413"/>
                <a:gd name="connsiteY1" fmla="*/ 0 h 9100"/>
                <a:gd name="connsiteX2" fmla="*/ 14413 w 14413"/>
                <a:gd name="connsiteY2" fmla="*/ 6593 h 9100"/>
                <a:gd name="connsiteX3" fmla="*/ 20 w 14413"/>
                <a:gd name="connsiteY3" fmla="*/ 8620 h 9100"/>
                <a:gd name="connsiteX4" fmla="*/ 0 w 14413"/>
                <a:gd name="connsiteY4" fmla="*/ 0 h 9100"/>
                <a:gd name="connsiteX0" fmla="*/ 0 w 14413"/>
                <a:gd name="connsiteY0" fmla="*/ 0 h 8955"/>
                <a:gd name="connsiteX1" fmla="*/ 14380 w 14413"/>
                <a:gd name="connsiteY1" fmla="*/ 0 h 8955"/>
                <a:gd name="connsiteX2" fmla="*/ 14413 w 14413"/>
                <a:gd name="connsiteY2" fmla="*/ 6593 h 8955"/>
                <a:gd name="connsiteX3" fmla="*/ 20 w 14413"/>
                <a:gd name="connsiteY3" fmla="*/ 8620 h 8955"/>
                <a:gd name="connsiteX4" fmla="*/ 0 w 14413"/>
                <a:gd name="connsiteY4" fmla="*/ 0 h 8955"/>
                <a:gd name="connsiteX0" fmla="*/ 0 w 14413"/>
                <a:gd name="connsiteY0" fmla="*/ 0 h 8992"/>
                <a:gd name="connsiteX1" fmla="*/ 14380 w 14413"/>
                <a:gd name="connsiteY1" fmla="*/ 0 h 8992"/>
                <a:gd name="connsiteX2" fmla="*/ 14413 w 14413"/>
                <a:gd name="connsiteY2" fmla="*/ 6593 h 8992"/>
                <a:gd name="connsiteX3" fmla="*/ 20 w 14413"/>
                <a:gd name="connsiteY3" fmla="*/ 8620 h 8992"/>
                <a:gd name="connsiteX4" fmla="*/ 0 w 14413"/>
                <a:gd name="connsiteY4" fmla="*/ 0 h 8992"/>
                <a:gd name="connsiteX0" fmla="*/ 0 w 14413"/>
                <a:gd name="connsiteY0" fmla="*/ 0 h 9007"/>
                <a:gd name="connsiteX1" fmla="*/ 14380 w 14413"/>
                <a:gd name="connsiteY1" fmla="*/ 0 h 9007"/>
                <a:gd name="connsiteX2" fmla="*/ 14413 w 14413"/>
                <a:gd name="connsiteY2" fmla="*/ 6593 h 9007"/>
                <a:gd name="connsiteX3" fmla="*/ 20 w 14413"/>
                <a:gd name="connsiteY3" fmla="*/ 8620 h 9007"/>
                <a:gd name="connsiteX4" fmla="*/ 0 w 14413"/>
                <a:gd name="connsiteY4" fmla="*/ 0 h 9007"/>
                <a:gd name="connsiteX0" fmla="*/ 0 w 14413"/>
                <a:gd name="connsiteY0" fmla="*/ 0 h 9022"/>
                <a:gd name="connsiteX1" fmla="*/ 14380 w 14413"/>
                <a:gd name="connsiteY1" fmla="*/ 0 h 9022"/>
                <a:gd name="connsiteX2" fmla="*/ 14413 w 14413"/>
                <a:gd name="connsiteY2" fmla="*/ 6593 h 9022"/>
                <a:gd name="connsiteX3" fmla="*/ 20 w 14413"/>
                <a:gd name="connsiteY3" fmla="*/ 8620 h 9022"/>
                <a:gd name="connsiteX4" fmla="*/ 0 w 14413"/>
                <a:gd name="connsiteY4" fmla="*/ 0 h 9022"/>
                <a:gd name="connsiteX0" fmla="*/ 0 w 14413"/>
                <a:gd name="connsiteY0" fmla="*/ 0 h 9022"/>
                <a:gd name="connsiteX1" fmla="*/ 14380 w 14413"/>
                <a:gd name="connsiteY1" fmla="*/ 0 h 9022"/>
                <a:gd name="connsiteX2" fmla="*/ 14413 w 14413"/>
                <a:gd name="connsiteY2" fmla="*/ 6593 h 9022"/>
                <a:gd name="connsiteX3" fmla="*/ 20 w 14413"/>
                <a:gd name="connsiteY3" fmla="*/ 8620 h 9022"/>
                <a:gd name="connsiteX4" fmla="*/ 0 w 14413"/>
                <a:gd name="connsiteY4" fmla="*/ 0 h 9022"/>
                <a:gd name="connsiteX0" fmla="*/ 0 w 14413"/>
                <a:gd name="connsiteY0" fmla="*/ 0 h 9022"/>
                <a:gd name="connsiteX1" fmla="*/ 14380 w 14413"/>
                <a:gd name="connsiteY1" fmla="*/ 0 h 9022"/>
                <a:gd name="connsiteX2" fmla="*/ 14413 w 14413"/>
                <a:gd name="connsiteY2" fmla="*/ 6593 h 9022"/>
                <a:gd name="connsiteX3" fmla="*/ 20 w 14413"/>
                <a:gd name="connsiteY3" fmla="*/ 8620 h 9022"/>
                <a:gd name="connsiteX4" fmla="*/ 0 w 14413"/>
                <a:gd name="connsiteY4" fmla="*/ 0 h 9022"/>
                <a:gd name="connsiteX0" fmla="*/ 0 w 14413"/>
                <a:gd name="connsiteY0" fmla="*/ 0 h 9022"/>
                <a:gd name="connsiteX1" fmla="*/ 14380 w 14413"/>
                <a:gd name="connsiteY1" fmla="*/ 0 h 9022"/>
                <a:gd name="connsiteX2" fmla="*/ 14413 w 14413"/>
                <a:gd name="connsiteY2" fmla="*/ 6828 h 9022"/>
                <a:gd name="connsiteX3" fmla="*/ 20 w 14413"/>
                <a:gd name="connsiteY3" fmla="*/ 8620 h 9022"/>
                <a:gd name="connsiteX4" fmla="*/ 0 w 14413"/>
                <a:gd name="connsiteY4" fmla="*/ 0 h 9022"/>
                <a:gd name="connsiteX0" fmla="*/ 0 w 14413"/>
                <a:gd name="connsiteY0" fmla="*/ 0 h 9022"/>
                <a:gd name="connsiteX1" fmla="*/ 14380 w 14413"/>
                <a:gd name="connsiteY1" fmla="*/ 0 h 9022"/>
                <a:gd name="connsiteX2" fmla="*/ 14413 w 14413"/>
                <a:gd name="connsiteY2" fmla="*/ 6243 h 9022"/>
                <a:gd name="connsiteX3" fmla="*/ 20 w 14413"/>
                <a:gd name="connsiteY3" fmla="*/ 8620 h 9022"/>
                <a:gd name="connsiteX4" fmla="*/ 0 w 14413"/>
                <a:gd name="connsiteY4" fmla="*/ 0 h 9022"/>
                <a:gd name="connsiteX0" fmla="*/ 0 w 14413"/>
                <a:gd name="connsiteY0" fmla="*/ 0 h 9022"/>
                <a:gd name="connsiteX1" fmla="*/ 14380 w 14413"/>
                <a:gd name="connsiteY1" fmla="*/ 0 h 9022"/>
                <a:gd name="connsiteX2" fmla="*/ 14413 w 14413"/>
                <a:gd name="connsiteY2" fmla="*/ 6613 h 9022"/>
                <a:gd name="connsiteX3" fmla="*/ 20 w 14413"/>
                <a:gd name="connsiteY3" fmla="*/ 8620 h 9022"/>
                <a:gd name="connsiteX4" fmla="*/ 0 w 14413"/>
                <a:gd name="connsiteY4" fmla="*/ 0 h 9022"/>
                <a:gd name="connsiteX0" fmla="*/ 0 w 14413"/>
                <a:gd name="connsiteY0" fmla="*/ 0 h 9022"/>
                <a:gd name="connsiteX1" fmla="*/ 14380 w 14413"/>
                <a:gd name="connsiteY1" fmla="*/ 0 h 9022"/>
                <a:gd name="connsiteX2" fmla="*/ 14413 w 14413"/>
                <a:gd name="connsiteY2" fmla="*/ 6613 h 9022"/>
                <a:gd name="connsiteX3" fmla="*/ 20 w 14413"/>
                <a:gd name="connsiteY3" fmla="*/ 8620 h 9022"/>
                <a:gd name="connsiteX4" fmla="*/ 0 w 14413"/>
                <a:gd name="connsiteY4" fmla="*/ 0 h 9022"/>
                <a:gd name="connsiteX0" fmla="*/ 0 w 14413"/>
                <a:gd name="connsiteY0" fmla="*/ 0 h 9022"/>
                <a:gd name="connsiteX1" fmla="*/ 14380 w 14413"/>
                <a:gd name="connsiteY1" fmla="*/ 0 h 9022"/>
                <a:gd name="connsiteX2" fmla="*/ 14413 w 14413"/>
                <a:gd name="connsiteY2" fmla="*/ 6613 h 9022"/>
                <a:gd name="connsiteX3" fmla="*/ 20 w 14413"/>
                <a:gd name="connsiteY3" fmla="*/ 8620 h 9022"/>
                <a:gd name="connsiteX4" fmla="*/ 0 w 14413"/>
                <a:gd name="connsiteY4" fmla="*/ 0 h 9022"/>
                <a:gd name="connsiteX0" fmla="*/ 0 w 14413"/>
                <a:gd name="connsiteY0" fmla="*/ 0 h 9022"/>
                <a:gd name="connsiteX1" fmla="*/ 14380 w 14413"/>
                <a:gd name="connsiteY1" fmla="*/ 0 h 9022"/>
                <a:gd name="connsiteX2" fmla="*/ 14413 w 14413"/>
                <a:gd name="connsiteY2" fmla="*/ 6613 h 9022"/>
                <a:gd name="connsiteX3" fmla="*/ 7 w 14413"/>
                <a:gd name="connsiteY3" fmla="*/ 8620 h 9022"/>
                <a:gd name="connsiteX4" fmla="*/ 0 w 14413"/>
                <a:gd name="connsiteY4" fmla="*/ 0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13" h="9022">
                  <a:moveTo>
                    <a:pt x="0" y="0"/>
                  </a:moveTo>
                  <a:lnTo>
                    <a:pt x="14380" y="0"/>
                  </a:lnTo>
                  <a:cubicBezTo>
                    <a:pt x="14400" y="2520"/>
                    <a:pt x="14413" y="3563"/>
                    <a:pt x="14413" y="6613"/>
                  </a:cubicBezTo>
                  <a:cubicBezTo>
                    <a:pt x="11585" y="7877"/>
                    <a:pt x="7657" y="9022"/>
                    <a:pt x="7" y="8620"/>
                  </a:cubicBezTo>
                  <a:cubicBezTo>
                    <a:pt x="7" y="4860"/>
                    <a:pt x="4" y="2423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66000"/>
                  </a:schemeClr>
                </a:gs>
                <a:gs pos="100000">
                  <a:srgbClr val="FFFFFF"/>
                </a:gs>
              </a:gsLst>
              <a:lin ang="18900000" scaled="1"/>
            </a:gradFill>
            <a:ln w="44450">
              <a:noFill/>
              <a:round/>
              <a:headEnd/>
              <a:tailEnd/>
            </a:ln>
            <a:effectLst/>
          </p:spPr>
          <p:txBody>
            <a:bodyPr lIns="0" tIns="91440" bIns="9144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AutoShape 3"/>
            <p:cNvSpPr>
              <a:spLocks/>
            </p:cNvSpPr>
            <p:nvPr userDrawn="1"/>
          </p:nvSpPr>
          <p:spPr bwMode="auto">
            <a:xfrm>
              <a:off x="-17779" y="1189038"/>
              <a:ext cx="9161778" cy="5534025"/>
            </a:xfrm>
            <a:custGeom>
              <a:avLst/>
              <a:gdLst>
                <a:gd name="connsiteX0" fmla="*/ 0 w 15140"/>
                <a:gd name="connsiteY0" fmla="*/ 0 h 9045"/>
                <a:gd name="connsiteX1" fmla="*/ 15120 w 15140"/>
                <a:gd name="connsiteY1" fmla="*/ 0 h 9045"/>
                <a:gd name="connsiteX2" fmla="*/ 15140 w 15140"/>
                <a:gd name="connsiteY2" fmla="*/ 6160 h 9045"/>
                <a:gd name="connsiteX3" fmla="*/ 40 w 15140"/>
                <a:gd name="connsiteY3" fmla="*/ 8225 h 9045"/>
                <a:gd name="connsiteX4" fmla="*/ 0 w 15140"/>
                <a:gd name="connsiteY4" fmla="*/ 0 h 9045"/>
                <a:gd name="connsiteX0" fmla="*/ 0 w 15140"/>
                <a:gd name="connsiteY0" fmla="*/ 0 h 8275"/>
                <a:gd name="connsiteX1" fmla="*/ 15120 w 15140"/>
                <a:gd name="connsiteY1" fmla="*/ 0 h 8275"/>
                <a:gd name="connsiteX2" fmla="*/ 15140 w 15140"/>
                <a:gd name="connsiteY2" fmla="*/ 6160 h 8275"/>
                <a:gd name="connsiteX3" fmla="*/ 502 w 15140"/>
                <a:gd name="connsiteY3" fmla="*/ 7455 h 8275"/>
                <a:gd name="connsiteX4" fmla="*/ 0 w 15140"/>
                <a:gd name="connsiteY4" fmla="*/ 0 h 8275"/>
                <a:gd name="connsiteX0" fmla="*/ 0 w 15140"/>
                <a:gd name="connsiteY0" fmla="*/ 0 h 9052"/>
                <a:gd name="connsiteX1" fmla="*/ 15120 w 15140"/>
                <a:gd name="connsiteY1" fmla="*/ 0 h 9052"/>
                <a:gd name="connsiteX2" fmla="*/ 15140 w 15140"/>
                <a:gd name="connsiteY2" fmla="*/ 6160 h 9052"/>
                <a:gd name="connsiteX3" fmla="*/ 19 w 15140"/>
                <a:gd name="connsiteY3" fmla="*/ 8232 h 9052"/>
                <a:gd name="connsiteX4" fmla="*/ 0 w 15140"/>
                <a:gd name="connsiteY4" fmla="*/ 0 h 9052"/>
                <a:gd name="connsiteX0" fmla="*/ 0 w 15140"/>
                <a:gd name="connsiteY0" fmla="*/ 0 h 9040"/>
                <a:gd name="connsiteX1" fmla="*/ 15120 w 15140"/>
                <a:gd name="connsiteY1" fmla="*/ 0 h 9040"/>
                <a:gd name="connsiteX2" fmla="*/ 15140 w 15140"/>
                <a:gd name="connsiteY2" fmla="*/ 6160 h 9040"/>
                <a:gd name="connsiteX3" fmla="*/ 19 w 15140"/>
                <a:gd name="connsiteY3" fmla="*/ 8232 h 9040"/>
                <a:gd name="connsiteX4" fmla="*/ 0 w 15140"/>
                <a:gd name="connsiteY4" fmla="*/ 0 h 9040"/>
                <a:gd name="connsiteX0" fmla="*/ 0 w 15140"/>
                <a:gd name="connsiteY0" fmla="*/ 0 h 9082"/>
                <a:gd name="connsiteX1" fmla="*/ 15120 w 15140"/>
                <a:gd name="connsiteY1" fmla="*/ 0 h 9082"/>
                <a:gd name="connsiteX2" fmla="*/ 15140 w 15140"/>
                <a:gd name="connsiteY2" fmla="*/ 6160 h 9082"/>
                <a:gd name="connsiteX3" fmla="*/ 19 w 15140"/>
                <a:gd name="connsiteY3" fmla="*/ 8232 h 9082"/>
                <a:gd name="connsiteX4" fmla="*/ 0 w 15140"/>
                <a:gd name="connsiteY4" fmla="*/ 0 h 9082"/>
                <a:gd name="connsiteX0" fmla="*/ 0 w 15140"/>
                <a:gd name="connsiteY0" fmla="*/ 0 h 9082"/>
                <a:gd name="connsiteX1" fmla="*/ 15120 w 15140"/>
                <a:gd name="connsiteY1" fmla="*/ 0 h 9082"/>
                <a:gd name="connsiteX2" fmla="*/ 15140 w 15140"/>
                <a:gd name="connsiteY2" fmla="*/ 6482 h 9082"/>
                <a:gd name="connsiteX3" fmla="*/ 19 w 15140"/>
                <a:gd name="connsiteY3" fmla="*/ 8232 h 9082"/>
                <a:gd name="connsiteX4" fmla="*/ 0 w 15140"/>
                <a:gd name="connsiteY4" fmla="*/ 0 h 9082"/>
                <a:gd name="connsiteX0" fmla="*/ 0 w 15140"/>
                <a:gd name="connsiteY0" fmla="*/ 0 h 9082"/>
                <a:gd name="connsiteX1" fmla="*/ 15120 w 15140"/>
                <a:gd name="connsiteY1" fmla="*/ 0 h 9082"/>
                <a:gd name="connsiteX2" fmla="*/ 15140 w 15140"/>
                <a:gd name="connsiteY2" fmla="*/ 6482 h 9082"/>
                <a:gd name="connsiteX3" fmla="*/ 19 w 15140"/>
                <a:gd name="connsiteY3" fmla="*/ 8232 h 9082"/>
                <a:gd name="connsiteX4" fmla="*/ 0 w 15140"/>
                <a:gd name="connsiteY4" fmla="*/ 0 h 9082"/>
                <a:gd name="connsiteX0" fmla="*/ 0 w 15140"/>
                <a:gd name="connsiteY0" fmla="*/ 0 h 9082"/>
                <a:gd name="connsiteX1" fmla="*/ 15120 w 15140"/>
                <a:gd name="connsiteY1" fmla="*/ 0 h 9082"/>
                <a:gd name="connsiteX2" fmla="*/ 15140 w 15140"/>
                <a:gd name="connsiteY2" fmla="*/ 6482 h 9082"/>
                <a:gd name="connsiteX3" fmla="*/ 19 w 15140"/>
                <a:gd name="connsiteY3" fmla="*/ 8232 h 9082"/>
                <a:gd name="connsiteX4" fmla="*/ 0 w 15140"/>
                <a:gd name="connsiteY4" fmla="*/ 0 h 9082"/>
                <a:gd name="connsiteX0" fmla="*/ 0 w 15140"/>
                <a:gd name="connsiteY0" fmla="*/ 0 h 9166"/>
                <a:gd name="connsiteX1" fmla="*/ 15120 w 15140"/>
                <a:gd name="connsiteY1" fmla="*/ 0 h 9166"/>
                <a:gd name="connsiteX2" fmla="*/ 15140 w 15140"/>
                <a:gd name="connsiteY2" fmla="*/ 6482 h 9166"/>
                <a:gd name="connsiteX3" fmla="*/ 19 w 15140"/>
                <a:gd name="connsiteY3" fmla="*/ 8232 h 9166"/>
                <a:gd name="connsiteX4" fmla="*/ 0 w 15140"/>
                <a:gd name="connsiteY4" fmla="*/ 0 h 9166"/>
                <a:gd name="connsiteX0" fmla="*/ 0 w 15140"/>
                <a:gd name="connsiteY0" fmla="*/ 0 h 9145"/>
                <a:gd name="connsiteX1" fmla="*/ 15120 w 15140"/>
                <a:gd name="connsiteY1" fmla="*/ 0 h 9145"/>
                <a:gd name="connsiteX2" fmla="*/ 15140 w 15140"/>
                <a:gd name="connsiteY2" fmla="*/ 6482 h 9145"/>
                <a:gd name="connsiteX3" fmla="*/ 19 w 15140"/>
                <a:gd name="connsiteY3" fmla="*/ 8232 h 9145"/>
                <a:gd name="connsiteX4" fmla="*/ 0 w 15140"/>
                <a:gd name="connsiteY4" fmla="*/ 0 h 9145"/>
                <a:gd name="connsiteX0" fmla="*/ 0 w 15140"/>
                <a:gd name="connsiteY0" fmla="*/ 0 h 9145"/>
                <a:gd name="connsiteX1" fmla="*/ 15120 w 15140"/>
                <a:gd name="connsiteY1" fmla="*/ 0 h 9145"/>
                <a:gd name="connsiteX2" fmla="*/ 15140 w 15140"/>
                <a:gd name="connsiteY2" fmla="*/ 6482 h 9145"/>
                <a:gd name="connsiteX3" fmla="*/ 19 w 15140"/>
                <a:gd name="connsiteY3" fmla="*/ 8232 h 9145"/>
                <a:gd name="connsiteX4" fmla="*/ 0 w 15140"/>
                <a:gd name="connsiteY4" fmla="*/ 0 h 9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40" h="9145">
                  <a:moveTo>
                    <a:pt x="0" y="0"/>
                  </a:moveTo>
                  <a:lnTo>
                    <a:pt x="15120" y="0"/>
                  </a:lnTo>
                  <a:cubicBezTo>
                    <a:pt x="15140" y="2520"/>
                    <a:pt x="15140" y="3432"/>
                    <a:pt x="15140" y="6482"/>
                  </a:cubicBezTo>
                  <a:cubicBezTo>
                    <a:pt x="12900" y="7467"/>
                    <a:pt x="8807" y="9145"/>
                    <a:pt x="19" y="8232"/>
                  </a:cubicBezTo>
                  <a:cubicBezTo>
                    <a:pt x="19" y="4472"/>
                    <a:pt x="4" y="242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44450">
              <a:noFill/>
              <a:round/>
              <a:headEnd/>
              <a:tailEnd/>
            </a:ln>
            <a:effectLst/>
          </p:spPr>
          <p:txBody>
            <a:bodyPr lIns="0" tIns="91440" bIns="9144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AutoShape 4"/>
            <p:cNvSpPr>
              <a:spLocks/>
            </p:cNvSpPr>
            <p:nvPr userDrawn="1"/>
          </p:nvSpPr>
          <p:spPr bwMode="auto">
            <a:xfrm>
              <a:off x="-27304" y="-33338"/>
              <a:ext cx="9191942" cy="6078538"/>
            </a:xfrm>
            <a:custGeom>
              <a:avLst/>
              <a:gdLst>
                <a:gd name="connsiteX0" fmla="*/ 0 w 15164"/>
                <a:gd name="connsiteY0" fmla="*/ 0 h 9107"/>
                <a:gd name="connsiteX1" fmla="*/ 15152 w 15164"/>
                <a:gd name="connsiteY1" fmla="*/ 991 h 9107"/>
                <a:gd name="connsiteX2" fmla="*/ 15145 w 15164"/>
                <a:gd name="connsiteY2" fmla="*/ 7147 h 9107"/>
                <a:gd name="connsiteX3" fmla="*/ 7348 w 15164"/>
                <a:gd name="connsiteY3" fmla="*/ 9007 h 9107"/>
                <a:gd name="connsiteX4" fmla="*/ 20 w 15164"/>
                <a:gd name="connsiteY4" fmla="*/ 8543 h 9107"/>
                <a:gd name="connsiteX5" fmla="*/ 0 w 15164"/>
                <a:gd name="connsiteY5" fmla="*/ 0 h 9107"/>
                <a:gd name="connsiteX0" fmla="*/ 0 w 15145"/>
                <a:gd name="connsiteY0" fmla="*/ 0 h 9107"/>
                <a:gd name="connsiteX1" fmla="*/ 14069 w 15145"/>
                <a:gd name="connsiteY1" fmla="*/ 378 h 9107"/>
                <a:gd name="connsiteX2" fmla="*/ 15145 w 15145"/>
                <a:gd name="connsiteY2" fmla="*/ 7147 h 9107"/>
                <a:gd name="connsiteX3" fmla="*/ 7348 w 15145"/>
                <a:gd name="connsiteY3" fmla="*/ 9007 h 9107"/>
                <a:gd name="connsiteX4" fmla="*/ 20 w 15145"/>
                <a:gd name="connsiteY4" fmla="*/ 8543 h 9107"/>
                <a:gd name="connsiteX5" fmla="*/ 0 w 15145"/>
                <a:gd name="connsiteY5" fmla="*/ 0 h 9107"/>
                <a:gd name="connsiteX0" fmla="*/ 0 w 15145"/>
                <a:gd name="connsiteY0" fmla="*/ 0 h 9107"/>
                <a:gd name="connsiteX1" fmla="*/ 14450 w 15145"/>
                <a:gd name="connsiteY1" fmla="*/ 325 h 9107"/>
                <a:gd name="connsiteX2" fmla="*/ 15145 w 15145"/>
                <a:gd name="connsiteY2" fmla="*/ 7147 h 9107"/>
                <a:gd name="connsiteX3" fmla="*/ 7348 w 15145"/>
                <a:gd name="connsiteY3" fmla="*/ 9007 h 9107"/>
                <a:gd name="connsiteX4" fmla="*/ 20 w 15145"/>
                <a:gd name="connsiteY4" fmla="*/ 8543 h 9107"/>
                <a:gd name="connsiteX5" fmla="*/ 0 w 15145"/>
                <a:gd name="connsiteY5" fmla="*/ 0 h 9107"/>
                <a:gd name="connsiteX0" fmla="*/ 0 w 15145"/>
                <a:gd name="connsiteY0" fmla="*/ 0 h 9107"/>
                <a:gd name="connsiteX1" fmla="*/ 14450 w 15145"/>
                <a:gd name="connsiteY1" fmla="*/ 65 h 9107"/>
                <a:gd name="connsiteX2" fmla="*/ 15145 w 15145"/>
                <a:gd name="connsiteY2" fmla="*/ 7147 h 9107"/>
                <a:gd name="connsiteX3" fmla="*/ 7348 w 15145"/>
                <a:gd name="connsiteY3" fmla="*/ 9007 h 9107"/>
                <a:gd name="connsiteX4" fmla="*/ 20 w 15145"/>
                <a:gd name="connsiteY4" fmla="*/ 8543 h 9107"/>
                <a:gd name="connsiteX5" fmla="*/ 0 w 15145"/>
                <a:gd name="connsiteY5" fmla="*/ 0 h 9107"/>
                <a:gd name="connsiteX0" fmla="*/ 0 w 14462"/>
                <a:gd name="connsiteY0" fmla="*/ 0 h 9167"/>
                <a:gd name="connsiteX1" fmla="*/ 14450 w 14462"/>
                <a:gd name="connsiteY1" fmla="*/ 65 h 9167"/>
                <a:gd name="connsiteX2" fmla="*/ 13601 w 14462"/>
                <a:gd name="connsiteY2" fmla="*/ 7580 h 9167"/>
                <a:gd name="connsiteX3" fmla="*/ 7348 w 14462"/>
                <a:gd name="connsiteY3" fmla="*/ 9007 h 9167"/>
                <a:gd name="connsiteX4" fmla="*/ 20 w 14462"/>
                <a:gd name="connsiteY4" fmla="*/ 8543 h 9167"/>
                <a:gd name="connsiteX5" fmla="*/ 0 w 14462"/>
                <a:gd name="connsiteY5" fmla="*/ 0 h 9167"/>
                <a:gd name="connsiteX0" fmla="*/ 0 w 14462"/>
                <a:gd name="connsiteY0" fmla="*/ 0 h 9176"/>
                <a:gd name="connsiteX1" fmla="*/ 14450 w 14462"/>
                <a:gd name="connsiteY1" fmla="*/ 65 h 9176"/>
                <a:gd name="connsiteX2" fmla="*/ 14321 w 14462"/>
                <a:gd name="connsiteY2" fmla="*/ 7527 h 9176"/>
                <a:gd name="connsiteX3" fmla="*/ 7348 w 14462"/>
                <a:gd name="connsiteY3" fmla="*/ 9007 h 9176"/>
                <a:gd name="connsiteX4" fmla="*/ 20 w 14462"/>
                <a:gd name="connsiteY4" fmla="*/ 8543 h 9176"/>
                <a:gd name="connsiteX5" fmla="*/ 0 w 14462"/>
                <a:gd name="connsiteY5" fmla="*/ 0 h 9176"/>
                <a:gd name="connsiteX0" fmla="*/ 0 w 14462"/>
                <a:gd name="connsiteY0" fmla="*/ 0 h 9176"/>
                <a:gd name="connsiteX1" fmla="*/ 14450 w 14462"/>
                <a:gd name="connsiteY1" fmla="*/ 65 h 9176"/>
                <a:gd name="connsiteX2" fmla="*/ 14448 w 14462"/>
                <a:gd name="connsiteY2" fmla="*/ 7527 h 9176"/>
                <a:gd name="connsiteX3" fmla="*/ 7348 w 14462"/>
                <a:gd name="connsiteY3" fmla="*/ 9007 h 9176"/>
                <a:gd name="connsiteX4" fmla="*/ 20 w 14462"/>
                <a:gd name="connsiteY4" fmla="*/ 8543 h 9176"/>
                <a:gd name="connsiteX5" fmla="*/ 0 w 14462"/>
                <a:gd name="connsiteY5" fmla="*/ 0 h 9176"/>
                <a:gd name="connsiteX0" fmla="*/ 0 w 14468"/>
                <a:gd name="connsiteY0" fmla="*/ 0 h 9176"/>
                <a:gd name="connsiteX1" fmla="*/ 14450 w 14468"/>
                <a:gd name="connsiteY1" fmla="*/ 65 h 9176"/>
                <a:gd name="connsiteX2" fmla="*/ 14448 w 14468"/>
                <a:gd name="connsiteY2" fmla="*/ 7527 h 9176"/>
                <a:gd name="connsiteX3" fmla="*/ 7348 w 14468"/>
                <a:gd name="connsiteY3" fmla="*/ 9007 h 9176"/>
                <a:gd name="connsiteX4" fmla="*/ 20 w 14468"/>
                <a:gd name="connsiteY4" fmla="*/ 8543 h 9176"/>
                <a:gd name="connsiteX5" fmla="*/ 0 w 14468"/>
                <a:gd name="connsiteY5" fmla="*/ 0 h 9176"/>
                <a:gd name="connsiteX0" fmla="*/ 0 w 14468"/>
                <a:gd name="connsiteY0" fmla="*/ 0 h 9158"/>
                <a:gd name="connsiteX1" fmla="*/ 14450 w 14468"/>
                <a:gd name="connsiteY1" fmla="*/ 65 h 9158"/>
                <a:gd name="connsiteX2" fmla="*/ 14448 w 14468"/>
                <a:gd name="connsiteY2" fmla="*/ 7640 h 9158"/>
                <a:gd name="connsiteX3" fmla="*/ 7348 w 14468"/>
                <a:gd name="connsiteY3" fmla="*/ 9007 h 9158"/>
                <a:gd name="connsiteX4" fmla="*/ 20 w 14468"/>
                <a:gd name="connsiteY4" fmla="*/ 8543 h 9158"/>
                <a:gd name="connsiteX5" fmla="*/ 0 w 14468"/>
                <a:gd name="connsiteY5" fmla="*/ 0 h 9158"/>
                <a:gd name="connsiteX0" fmla="*/ 0 w 14468"/>
                <a:gd name="connsiteY0" fmla="*/ 0 h 9816"/>
                <a:gd name="connsiteX1" fmla="*/ 14450 w 14468"/>
                <a:gd name="connsiteY1" fmla="*/ 65 h 9816"/>
                <a:gd name="connsiteX2" fmla="*/ 14448 w 14468"/>
                <a:gd name="connsiteY2" fmla="*/ 7640 h 9816"/>
                <a:gd name="connsiteX3" fmla="*/ 20 w 14468"/>
                <a:gd name="connsiteY3" fmla="*/ 8543 h 9816"/>
                <a:gd name="connsiteX4" fmla="*/ 0 w 14468"/>
                <a:gd name="connsiteY4" fmla="*/ 0 h 9816"/>
                <a:gd name="connsiteX0" fmla="*/ 0 w 14468"/>
                <a:gd name="connsiteY0" fmla="*/ 0 h 9816"/>
                <a:gd name="connsiteX1" fmla="*/ 14450 w 14468"/>
                <a:gd name="connsiteY1" fmla="*/ 65 h 9816"/>
                <a:gd name="connsiteX2" fmla="*/ 14448 w 14468"/>
                <a:gd name="connsiteY2" fmla="*/ 7640 h 9816"/>
                <a:gd name="connsiteX3" fmla="*/ 20 w 14468"/>
                <a:gd name="connsiteY3" fmla="*/ 8543 h 9816"/>
                <a:gd name="connsiteX4" fmla="*/ 0 w 14468"/>
                <a:gd name="connsiteY4" fmla="*/ 0 h 9816"/>
                <a:gd name="connsiteX0" fmla="*/ 0 w 14468"/>
                <a:gd name="connsiteY0" fmla="*/ 0 h 9816"/>
                <a:gd name="connsiteX1" fmla="*/ 14450 w 14468"/>
                <a:gd name="connsiteY1" fmla="*/ 65 h 9816"/>
                <a:gd name="connsiteX2" fmla="*/ 14448 w 14468"/>
                <a:gd name="connsiteY2" fmla="*/ 7640 h 9816"/>
                <a:gd name="connsiteX3" fmla="*/ 20 w 14468"/>
                <a:gd name="connsiteY3" fmla="*/ 8543 h 9816"/>
                <a:gd name="connsiteX4" fmla="*/ 0 w 14468"/>
                <a:gd name="connsiteY4" fmla="*/ 0 h 9816"/>
                <a:gd name="connsiteX0" fmla="*/ 0 w 14468"/>
                <a:gd name="connsiteY0" fmla="*/ 0 h 9816"/>
                <a:gd name="connsiteX1" fmla="*/ 14450 w 14468"/>
                <a:gd name="connsiteY1" fmla="*/ 65 h 9816"/>
                <a:gd name="connsiteX2" fmla="*/ 14448 w 14468"/>
                <a:gd name="connsiteY2" fmla="*/ 7640 h 9816"/>
                <a:gd name="connsiteX3" fmla="*/ 20 w 14468"/>
                <a:gd name="connsiteY3" fmla="*/ 8543 h 9816"/>
                <a:gd name="connsiteX4" fmla="*/ 0 w 14468"/>
                <a:gd name="connsiteY4" fmla="*/ 0 h 9816"/>
                <a:gd name="connsiteX0" fmla="*/ 0 w 14468"/>
                <a:gd name="connsiteY0" fmla="*/ 0 h 9903"/>
                <a:gd name="connsiteX1" fmla="*/ 14450 w 14468"/>
                <a:gd name="connsiteY1" fmla="*/ 65 h 9903"/>
                <a:gd name="connsiteX2" fmla="*/ 14448 w 14468"/>
                <a:gd name="connsiteY2" fmla="*/ 7640 h 9903"/>
                <a:gd name="connsiteX3" fmla="*/ 20 w 14468"/>
                <a:gd name="connsiteY3" fmla="*/ 8630 h 9903"/>
                <a:gd name="connsiteX4" fmla="*/ 0 w 14468"/>
                <a:gd name="connsiteY4" fmla="*/ 0 h 9903"/>
                <a:gd name="connsiteX0" fmla="*/ 0 w 14468"/>
                <a:gd name="connsiteY0" fmla="*/ 0 h 9387"/>
                <a:gd name="connsiteX1" fmla="*/ 14450 w 14468"/>
                <a:gd name="connsiteY1" fmla="*/ 65 h 9387"/>
                <a:gd name="connsiteX2" fmla="*/ 14448 w 14468"/>
                <a:gd name="connsiteY2" fmla="*/ 7640 h 9387"/>
                <a:gd name="connsiteX3" fmla="*/ 1280 w 14468"/>
                <a:gd name="connsiteY3" fmla="*/ 8003 h 9387"/>
                <a:gd name="connsiteX4" fmla="*/ 0 w 14468"/>
                <a:gd name="connsiteY4" fmla="*/ 0 h 9387"/>
                <a:gd name="connsiteX0" fmla="*/ 0 w 14468"/>
                <a:gd name="connsiteY0" fmla="*/ 0 h 9896"/>
                <a:gd name="connsiteX1" fmla="*/ 14450 w 14468"/>
                <a:gd name="connsiteY1" fmla="*/ 65 h 9896"/>
                <a:gd name="connsiteX2" fmla="*/ 14448 w 14468"/>
                <a:gd name="connsiteY2" fmla="*/ 7640 h 9896"/>
                <a:gd name="connsiteX3" fmla="*/ 67 w 14468"/>
                <a:gd name="connsiteY3" fmla="*/ 8623 h 9896"/>
                <a:gd name="connsiteX4" fmla="*/ 0 w 14468"/>
                <a:gd name="connsiteY4" fmla="*/ 0 h 9896"/>
                <a:gd name="connsiteX0" fmla="*/ 0 w 14468"/>
                <a:gd name="connsiteY0" fmla="*/ 0 h 9387"/>
                <a:gd name="connsiteX1" fmla="*/ 14450 w 14468"/>
                <a:gd name="connsiteY1" fmla="*/ 65 h 9387"/>
                <a:gd name="connsiteX2" fmla="*/ 14448 w 14468"/>
                <a:gd name="connsiteY2" fmla="*/ 7640 h 9387"/>
                <a:gd name="connsiteX3" fmla="*/ 67 w 14468"/>
                <a:gd name="connsiteY3" fmla="*/ 8623 h 9387"/>
                <a:gd name="connsiteX4" fmla="*/ 0 w 14468"/>
                <a:gd name="connsiteY4" fmla="*/ 0 h 9387"/>
                <a:gd name="connsiteX0" fmla="*/ 0 w 14468"/>
                <a:gd name="connsiteY0" fmla="*/ 0 h 9547"/>
                <a:gd name="connsiteX1" fmla="*/ 14450 w 14468"/>
                <a:gd name="connsiteY1" fmla="*/ 65 h 9547"/>
                <a:gd name="connsiteX2" fmla="*/ 14448 w 14468"/>
                <a:gd name="connsiteY2" fmla="*/ 7640 h 9547"/>
                <a:gd name="connsiteX3" fmla="*/ 67 w 14468"/>
                <a:gd name="connsiteY3" fmla="*/ 8623 h 9547"/>
                <a:gd name="connsiteX4" fmla="*/ 0 w 14468"/>
                <a:gd name="connsiteY4" fmla="*/ 0 h 9547"/>
                <a:gd name="connsiteX0" fmla="*/ 0 w 14468"/>
                <a:gd name="connsiteY0" fmla="*/ 0 h 9553"/>
                <a:gd name="connsiteX1" fmla="*/ 14450 w 14468"/>
                <a:gd name="connsiteY1" fmla="*/ 65 h 9553"/>
                <a:gd name="connsiteX2" fmla="*/ 14448 w 14468"/>
                <a:gd name="connsiteY2" fmla="*/ 7640 h 9553"/>
                <a:gd name="connsiteX3" fmla="*/ 67 w 14468"/>
                <a:gd name="connsiteY3" fmla="*/ 8623 h 9553"/>
                <a:gd name="connsiteX4" fmla="*/ 0 w 14468"/>
                <a:gd name="connsiteY4" fmla="*/ 0 h 9553"/>
                <a:gd name="connsiteX0" fmla="*/ 0 w 14468"/>
                <a:gd name="connsiteY0" fmla="*/ 0 h 9567"/>
                <a:gd name="connsiteX1" fmla="*/ 14450 w 14468"/>
                <a:gd name="connsiteY1" fmla="*/ 65 h 9567"/>
                <a:gd name="connsiteX2" fmla="*/ 14448 w 14468"/>
                <a:gd name="connsiteY2" fmla="*/ 7640 h 9567"/>
                <a:gd name="connsiteX3" fmla="*/ 67 w 14468"/>
                <a:gd name="connsiteY3" fmla="*/ 8623 h 9567"/>
                <a:gd name="connsiteX4" fmla="*/ 0 w 14468"/>
                <a:gd name="connsiteY4" fmla="*/ 0 h 9567"/>
                <a:gd name="connsiteX0" fmla="*/ 0 w 14468"/>
                <a:gd name="connsiteY0" fmla="*/ 0 h 9573"/>
                <a:gd name="connsiteX1" fmla="*/ 14450 w 14468"/>
                <a:gd name="connsiteY1" fmla="*/ 65 h 9573"/>
                <a:gd name="connsiteX2" fmla="*/ 14448 w 14468"/>
                <a:gd name="connsiteY2" fmla="*/ 7640 h 9573"/>
                <a:gd name="connsiteX3" fmla="*/ 67 w 14468"/>
                <a:gd name="connsiteY3" fmla="*/ 8623 h 9573"/>
                <a:gd name="connsiteX4" fmla="*/ 0 w 14468"/>
                <a:gd name="connsiteY4" fmla="*/ 0 h 9573"/>
                <a:gd name="connsiteX0" fmla="*/ 0 w 14468"/>
                <a:gd name="connsiteY0" fmla="*/ 0 h 9573"/>
                <a:gd name="connsiteX1" fmla="*/ 14450 w 14468"/>
                <a:gd name="connsiteY1" fmla="*/ 65 h 9573"/>
                <a:gd name="connsiteX2" fmla="*/ 14448 w 14468"/>
                <a:gd name="connsiteY2" fmla="*/ 7640 h 9573"/>
                <a:gd name="connsiteX3" fmla="*/ 67 w 14468"/>
                <a:gd name="connsiteY3" fmla="*/ 8623 h 9573"/>
                <a:gd name="connsiteX4" fmla="*/ 0 w 14468"/>
                <a:gd name="connsiteY4" fmla="*/ 0 h 9573"/>
                <a:gd name="connsiteX0" fmla="*/ 0 w 14548"/>
                <a:gd name="connsiteY0" fmla="*/ 0 h 9573"/>
                <a:gd name="connsiteX1" fmla="*/ 14450 w 14548"/>
                <a:gd name="connsiteY1" fmla="*/ 65 h 9573"/>
                <a:gd name="connsiteX2" fmla="*/ 14528 w 14548"/>
                <a:gd name="connsiteY2" fmla="*/ 7640 h 9573"/>
                <a:gd name="connsiteX3" fmla="*/ 67 w 14548"/>
                <a:gd name="connsiteY3" fmla="*/ 8623 h 9573"/>
                <a:gd name="connsiteX4" fmla="*/ 0 w 14548"/>
                <a:gd name="connsiteY4" fmla="*/ 0 h 9573"/>
                <a:gd name="connsiteX0" fmla="*/ 0 w 14568"/>
                <a:gd name="connsiteY0" fmla="*/ 0 h 9573"/>
                <a:gd name="connsiteX1" fmla="*/ 14450 w 14568"/>
                <a:gd name="connsiteY1" fmla="*/ 65 h 9573"/>
                <a:gd name="connsiteX2" fmla="*/ 14528 w 14568"/>
                <a:gd name="connsiteY2" fmla="*/ 7640 h 9573"/>
                <a:gd name="connsiteX3" fmla="*/ 67 w 14568"/>
                <a:gd name="connsiteY3" fmla="*/ 8623 h 9573"/>
                <a:gd name="connsiteX4" fmla="*/ 0 w 14568"/>
                <a:gd name="connsiteY4" fmla="*/ 0 h 9573"/>
                <a:gd name="connsiteX0" fmla="*/ 0 w 14568"/>
                <a:gd name="connsiteY0" fmla="*/ 0 h 9573"/>
                <a:gd name="connsiteX1" fmla="*/ 14530 w 14568"/>
                <a:gd name="connsiteY1" fmla="*/ 12 h 9573"/>
                <a:gd name="connsiteX2" fmla="*/ 14528 w 14568"/>
                <a:gd name="connsiteY2" fmla="*/ 7640 h 9573"/>
                <a:gd name="connsiteX3" fmla="*/ 67 w 14568"/>
                <a:gd name="connsiteY3" fmla="*/ 8623 h 9573"/>
                <a:gd name="connsiteX4" fmla="*/ 0 w 14568"/>
                <a:gd name="connsiteY4" fmla="*/ 0 h 9573"/>
                <a:gd name="connsiteX0" fmla="*/ 0 w 14969"/>
                <a:gd name="connsiteY0" fmla="*/ 0 h 9573"/>
                <a:gd name="connsiteX1" fmla="*/ 14530 w 14969"/>
                <a:gd name="connsiteY1" fmla="*/ 12 h 9573"/>
                <a:gd name="connsiteX2" fmla="*/ 14528 w 14969"/>
                <a:gd name="connsiteY2" fmla="*/ 7640 h 9573"/>
                <a:gd name="connsiteX3" fmla="*/ 67 w 14969"/>
                <a:gd name="connsiteY3" fmla="*/ 8623 h 9573"/>
                <a:gd name="connsiteX4" fmla="*/ 0 w 14969"/>
                <a:gd name="connsiteY4" fmla="*/ 0 h 9573"/>
                <a:gd name="connsiteX0" fmla="*/ 0 w 14568"/>
                <a:gd name="connsiteY0" fmla="*/ 0 h 9573"/>
                <a:gd name="connsiteX1" fmla="*/ 14530 w 14568"/>
                <a:gd name="connsiteY1" fmla="*/ 12 h 9573"/>
                <a:gd name="connsiteX2" fmla="*/ 14528 w 14568"/>
                <a:gd name="connsiteY2" fmla="*/ 7640 h 9573"/>
                <a:gd name="connsiteX3" fmla="*/ 67 w 14568"/>
                <a:gd name="connsiteY3" fmla="*/ 8623 h 9573"/>
                <a:gd name="connsiteX4" fmla="*/ 0 w 14568"/>
                <a:gd name="connsiteY4" fmla="*/ 0 h 9573"/>
                <a:gd name="connsiteX0" fmla="*/ 53 w 14501"/>
                <a:gd name="connsiteY0" fmla="*/ 0 h 9573"/>
                <a:gd name="connsiteX1" fmla="*/ 14463 w 14501"/>
                <a:gd name="connsiteY1" fmla="*/ 12 h 9573"/>
                <a:gd name="connsiteX2" fmla="*/ 14461 w 14501"/>
                <a:gd name="connsiteY2" fmla="*/ 7640 h 9573"/>
                <a:gd name="connsiteX3" fmla="*/ 0 w 14501"/>
                <a:gd name="connsiteY3" fmla="*/ 8623 h 9573"/>
                <a:gd name="connsiteX4" fmla="*/ 53 w 14501"/>
                <a:gd name="connsiteY4" fmla="*/ 0 h 9573"/>
                <a:gd name="connsiteX0" fmla="*/ 53 w 14501"/>
                <a:gd name="connsiteY0" fmla="*/ 0 h 9573"/>
                <a:gd name="connsiteX1" fmla="*/ 14463 w 14501"/>
                <a:gd name="connsiteY1" fmla="*/ 12 h 9573"/>
                <a:gd name="connsiteX2" fmla="*/ 14461 w 14501"/>
                <a:gd name="connsiteY2" fmla="*/ 7640 h 9573"/>
                <a:gd name="connsiteX3" fmla="*/ 0 w 14501"/>
                <a:gd name="connsiteY3" fmla="*/ 8623 h 9573"/>
                <a:gd name="connsiteX4" fmla="*/ 53 w 14501"/>
                <a:gd name="connsiteY4" fmla="*/ 0 h 9573"/>
                <a:gd name="connsiteX0" fmla="*/ 53 w 14501"/>
                <a:gd name="connsiteY0" fmla="*/ 0 h 9573"/>
                <a:gd name="connsiteX1" fmla="*/ 14463 w 14501"/>
                <a:gd name="connsiteY1" fmla="*/ 12 h 9573"/>
                <a:gd name="connsiteX2" fmla="*/ 14461 w 14501"/>
                <a:gd name="connsiteY2" fmla="*/ 7640 h 9573"/>
                <a:gd name="connsiteX3" fmla="*/ 0 w 14501"/>
                <a:gd name="connsiteY3" fmla="*/ 8623 h 9573"/>
                <a:gd name="connsiteX4" fmla="*/ 53 w 14501"/>
                <a:gd name="connsiteY4" fmla="*/ 0 h 9573"/>
                <a:gd name="connsiteX0" fmla="*/ 53 w 14501"/>
                <a:gd name="connsiteY0" fmla="*/ 0 h 9573"/>
                <a:gd name="connsiteX1" fmla="*/ 14463 w 14501"/>
                <a:gd name="connsiteY1" fmla="*/ 12 h 9573"/>
                <a:gd name="connsiteX2" fmla="*/ 14461 w 14501"/>
                <a:gd name="connsiteY2" fmla="*/ 7640 h 9573"/>
                <a:gd name="connsiteX3" fmla="*/ 0 w 14501"/>
                <a:gd name="connsiteY3" fmla="*/ 8623 h 9573"/>
                <a:gd name="connsiteX4" fmla="*/ 53 w 14501"/>
                <a:gd name="connsiteY4" fmla="*/ 0 h 9573"/>
                <a:gd name="connsiteX0" fmla="*/ 0 w 14448"/>
                <a:gd name="connsiteY0" fmla="*/ 0 h 9573"/>
                <a:gd name="connsiteX1" fmla="*/ 14410 w 14448"/>
                <a:gd name="connsiteY1" fmla="*/ 12 h 9573"/>
                <a:gd name="connsiteX2" fmla="*/ 14408 w 14448"/>
                <a:gd name="connsiteY2" fmla="*/ 7640 h 9573"/>
                <a:gd name="connsiteX3" fmla="*/ 27 w 14448"/>
                <a:gd name="connsiteY3" fmla="*/ 8623 h 9573"/>
                <a:gd name="connsiteX4" fmla="*/ 0 w 14448"/>
                <a:gd name="connsiteY4" fmla="*/ 0 h 9573"/>
                <a:gd name="connsiteX0" fmla="*/ 0 w 14476"/>
                <a:gd name="connsiteY0" fmla="*/ 0 h 9573"/>
                <a:gd name="connsiteX1" fmla="*/ 14438 w 14476"/>
                <a:gd name="connsiteY1" fmla="*/ 12 h 9573"/>
                <a:gd name="connsiteX2" fmla="*/ 14436 w 14476"/>
                <a:gd name="connsiteY2" fmla="*/ 7640 h 9573"/>
                <a:gd name="connsiteX3" fmla="*/ 55 w 14476"/>
                <a:gd name="connsiteY3" fmla="*/ 8623 h 9573"/>
                <a:gd name="connsiteX4" fmla="*/ 0 w 14476"/>
                <a:gd name="connsiteY4" fmla="*/ 0 h 9573"/>
                <a:gd name="connsiteX0" fmla="*/ 0 w 14476"/>
                <a:gd name="connsiteY0" fmla="*/ 0 h 9573"/>
                <a:gd name="connsiteX1" fmla="*/ 14438 w 14476"/>
                <a:gd name="connsiteY1" fmla="*/ 12 h 9573"/>
                <a:gd name="connsiteX2" fmla="*/ 14436 w 14476"/>
                <a:gd name="connsiteY2" fmla="*/ 7640 h 9573"/>
                <a:gd name="connsiteX3" fmla="*/ 27 w 14476"/>
                <a:gd name="connsiteY3" fmla="*/ 8623 h 9573"/>
                <a:gd name="connsiteX4" fmla="*/ 0 w 14476"/>
                <a:gd name="connsiteY4" fmla="*/ 0 h 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76" h="9573">
                  <a:moveTo>
                    <a:pt x="0" y="0"/>
                  </a:moveTo>
                  <a:lnTo>
                    <a:pt x="14438" y="12"/>
                  </a:lnTo>
                  <a:cubicBezTo>
                    <a:pt x="14450" y="2814"/>
                    <a:pt x="14476" y="4556"/>
                    <a:pt x="14436" y="7640"/>
                  </a:cubicBezTo>
                  <a:cubicBezTo>
                    <a:pt x="10711" y="9387"/>
                    <a:pt x="4902" y="9573"/>
                    <a:pt x="27" y="8623"/>
                  </a:cubicBezTo>
                  <a:cubicBezTo>
                    <a:pt x="27" y="4863"/>
                    <a:pt x="4" y="2423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1E5584"/>
                </a:gs>
                <a:gs pos="100000">
                  <a:srgbClr val="002B52"/>
                </a:gs>
              </a:gsLst>
              <a:path path="rect">
                <a:fillToRect r="100000" b="100000"/>
              </a:path>
            </a:gradFill>
            <a:ln w="44450">
              <a:noFill/>
              <a:round/>
              <a:headEnd/>
              <a:tailEnd/>
            </a:ln>
            <a:effectLst/>
          </p:spPr>
          <p:txBody>
            <a:bodyPr lIns="0" tIns="91440" bIns="9144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 spc="100">
          <a:solidFill>
            <a:schemeClr val="bg1"/>
          </a:solidFill>
          <a:latin typeface="Foco Black"/>
          <a:ea typeface="ヒラギノ角ゴ Pro W3" pitchFamily="-106" charset="-128"/>
          <a:cs typeface="Foco Black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oco Black" pitchFamily="-106" charset="0"/>
          <a:ea typeface="ヒラギノ角ゴ Pro W3" pitchFamily="-106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oco Black" pitchFamily="-106" charset="0"/>
          <a:ea typeface="ヒラギノ角ゴ Pro W3" pitchFamily="-106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oco Black" pitchFamily="-106" charset="0"/>
          <a:ea typeface="ヒラギノ角ゴ Pro W3" pitchFamily="-106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oco Black" pitchFamily="-106" charset="0"/>
          <a:ea typeface="ヒラギノ角ゴ Pro W3" pitchFamily="-106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Foco Black" pitchFamily="-106" charset="0"/>
          <a:ea typeface="ヒラギノ角ゴ Pro W3" pitchFamily="-106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Foco Black" pitchFamily="-106" charset="0"/>
          <a:ea typeface="ヒラギノ角ゴ Pro W3" pitchFamily="-106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Foco Black" pitchFamily="-106" charset="0"/>
          <a:ea typeface="ヒラギノ角ゴ Pro W3" pitchFamily="-106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Foco Black" pitchFamily="-106" charset="0"/>
          <a:ea typeface="ヒラギノ角ゴ Pro W3" pitchFamily="-106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defRPr sz="2400" kern="1200">
          <a:solidFill>
            <a:schemeClr val="bg1"/>
          </a:solidFill>
          <a:latin typeface="Foco Bold"/>
          <a:ea typeface="ヒラギノ角ゴ Pro W3" pitchFamily="-106" charset="-128"/>
          <a:cs typeface="Foco Bold"/>
        </a:defRPr>
      </a:lvl1pPr>
      <a:lvl2pPr marL="628650" indent="-223838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Foco Bold"/>
          <a:ea typeface="ヒラギノ角ゴ Pro W3" pitchFamily="-106" charset="-128"/>
          <a:cs typeface="Foco Bold"/>
        </a:defRPr>
      </a:lvl2pPr>
      <a:lvl3pPr marL="859536" indent="-219456" algn="l" defTabSz="457200" rtl="0" eaLnBrk="1" fontAlgn="base" hangingPunct="1">
        <a:spcBef>
          <a:spcPts val="600"/>
        </a:spcBef>
        <a:spcAft>
          <a:spcPct val="0"/>
        </a:spcAft>
        <a:buFont typeface="Lucida Grande"/>
        <a:buChar char="–"/>
        <a:defRPr sz="2000" kern="1200" baseline="0">
          <a:solidFill>
            <a:schemeClr val="bg1"/>
          </a:solidFill>
          <a:latin typeface="Foco Bold"/>
          <a:ea typeface="ヒラギノ角ゴ Pro W3" pitchFamily="-106" charset="-128"/>
          <a:cs typeface="Foco Bold"/>
        </a:defRPr>
      </a:lvl3pPr>
      <a:lvl4pPr marL="1143000" indent="-290513" algn="l" defTabSz="457200" rtl="0" eaLnBrk="1" fontAlgn="base" hangingPunct="1">
        <a:spcBef>
          <a:spcPts val="600"/>
        </a:spcBef>
        <a:spcAft>
          <a:spcPct val="0"/>
        </a:spcAft>
        <a:buFont typeface="Courier New"/>
        <a:buChar char="o"/>
        <a:tabLst/>
        <a:defRPr sz="1800" kern="1200">
          <a:solidFill>
            <a:schemeClr val="bg1"/>
          </a:solidFill>
          <a:latin typeface="Foco Bold"/>
          <a:ea typeface="ヒラギノ角ゴ Pro W3" pitchFamily="-106" charset="-128"/>
          <a:cs typeface="Foco Bold"/>
        </a:defRPr>
      </a:lvl4pPr>
      <a:lvl5pPr marL="1430338" indent="-287338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Foco Bold"/>
          <a:ea typeface="ヒラギノ角ゴ Pro W3" pitchFamily="-106" charset="-128"/>
          <a:cs typeface="Foco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tpchd.org/?splash=https%3a%2f%2fmedium.com%2fwadepthealth%2fit-takes-all-of-us-to-reduce-stigma-during-disease-outbreaks-310db60dce29%3fsource%3dcollection_home---2------2-----------------------&amp;____isexternal=tru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tpchd.org/?splash=https%3a%2f%2fwww.cdc.gov%2fcoronavirus%2f2019-ncov%2fabout%2fsymptoms.html&amp;____isexternal=tru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index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oh.wa.gov/" TargetMode="External"/><Relationship Id="rId5" Type="http://schemas.openxmlformats.org/officeDocument/2006/relationships/hyperlink" Target="https://www.tpchd.org/" TargetMode="External"/><Relationship Id="rId4" Type="http://schemas.openxmlformats.org/officeDocument/2006/relationships/hyperlink" Target="https://www.samhsa.go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3"/>
          <p:cNvSpPr>
            <a:spLocks noGrp="1"/>
          </p:cNvSpPr>
          <p:nvPr>
            <p:ph type="ctrTitle"/>
          </p:nvPr>
        </p:nvSpPr>
        <p:spPr>
          <a:xfrm>
            <a:off x="584200" y="444500"/>
            <a:ext cx="7950200" cy="12319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/>
              <a:t>What you should know.</a:t>
            </a:r>
            <a:br>
              <a:rPr lang="en-US" dirty="0"/>
            </a:br>
            <a:r>
              <a:rPr lang="en-US" dirty="0"/>
              <a:t>Wellness for Emergency Workers:</a:t>
            </a:r>
            <a:br>
              <a:rPr lang="en-US" dirty="0"/>
            </a:br>
            <a:r>
              <a:rPr lang="en-US" sz="3100" dirty="0"/>
              <a:t>volunteers, first responders, health workers.</a:t>
            </a:r>
          </a:p>
        </p:txBody>
      </p:sp>
      <p:sp>
        <p:nvSpPr>
          <p:cNvPr id="8195" name="Subtitle 14"/>
          <p:cNvSpPr>
            <a:spLocks noGrp="1"/>
          </p:cNvSpPr>
          <p:nvPr>
            <p:ph type="subTitle" idx="1"/>
          </p:nvPr>
        </p:nvSpPr>
        <p:spPr>
          <a:xfrm>
            <a:off x="584200" y="3365500"/>
            <a:ext cx="6388100" cy="1612900"/>
          </a:xfrm>
        </p:spPr>
        <p:txBody>
          <a:bodyPr/>
          <a:lstStyle/>
          <a:p>
            <a:endParaRPr lang="en-US" dirty="0">
              <a:latin typeface="Foco Bold" charset="0"/>
              <a:ea typeface="ヒラギノ角ゴ Pro W3" charset="0"/>
            </a:endParaRPr>
          </a:p>
          <a:p>
            <a:endParaRPr lang="en-US" dirty="0">
              <a:latin typeface="Foco Bold" charset="0"/>
              <a:ea typeface="ヒラギノ角ゴ Pro W3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16EB73-32D6-44DF-8321-366134F577BF}"/>
              </a:ext>
            </a:extLst>
          </p:cNvPr>
          <p:cNvSpPr txBox="1"/>
          <p:nvPr/>
        </p:nvSpPr>
        <p:spPr>
          <a:xfrm>
            <a:off x="-1" y="2703443"/>
            <a:ext cx="46992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Ivan Tudela​</a:t>
            </a:r>
          </a:p>
          <a:p>
            <a:r>
              <a:rPr lang="en-US" dirty="0"/>
              <a:t>Unified Command Briefing​</a:t>
            </a:r>
          </a:p>
          <a:p>
            <a:r>
              <a:rPr lang="en-US" dirty="0"/>
              <a:t>Elizabeth Allen​</a:t>
            </a:r>
          </a:p>
          <a:p>
            <a:r>
              <a:rPr lang="en-US" dirty="0"/>
              <a:t>eallen@tpchd.org​</a:t>
            </a:r>
          </a:p>
          <a:p>
            <a:r>
              <a:rPr lang="en-US" dirty="0"/>
              <a:t>Tacoma Pierce County Health Department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2423635-E5B8-4B5B-827B-82F68F3522D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42351" r="-1" b="4383"/>
          <a:stretch/>
        </p:blipFill>
        <p:spPr>
          <a:xfrm>
            <a:off x="4038600" y="444500"/>
            <a:ext cx="5105400" cy="40894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4200" y="444500"/>
            <a:ext cx="3238500" cy="1028700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What is COVID-19?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84200" y="1385455"/>
            <a:ext cx="3238500" cy="4024745"/>
          </a:xfrm>
        </p:spPr>
        <p:txBody>
          <a:bodyPr wrap="square" anchor="t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COVID-19 is a new respiratory virus with no vaccine or treatment. Most people will recover on their own, but some people can develop pneumonia and require medical care or hospitalization. COVID-19 transmission is widespread in our region. 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COVID-19 is not connected to race, ethnicity or nationality. </a:t>
            </a:r>
            <a:r>
              <a:rPr lang="en-US" sz="1800" u="sng" dirty="0">
                <a:hlinkClick r:id="rId4"/>
              </a:rPr>
              <a:t>Stigma will not help to fight the illness</a:t>
            </a:r>
            <a:r>
              <a:rPr lang="en-US" sz="1800" dirty="0"/>
              <a:t>. Misinformation can spread faster than diseases. Do your part to prevent this. Seek—and share—accurate information.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22A1F0"/>
              </a:buClr>
              <a:buSzPct val="80000"/>
              <a:buFont typeface="Arial" panose="020B0604020202020204" pitchFamily="34" charset="0"/>
              <a:buChar char="•"/>
            </a:pPr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546608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E768C39-8B6C-4FC7-B307-64E7726851B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r="16980" b="2"/>
          <a:stretch/>
        </p:blipFill>
        <p:spPr>
          <a:xfrm>
            <a:off x="4038600" y="444500"/>
            <a:ext cx="5105400" cy="40894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4200" y="444500"/>
            <a:ext cx="3238500" cy="1028700"/>
          </a:xfrm>
        </p:spPr>
        <p:txBody>
          <a:bodyPr wrap="square" anchor="t">
            <a:normAutofit/>
          </a:bodyPr>
          <a:lstStyle/>
          <a:p>
            <a:r>
              <a:rPr lang="en-US" b="1"/>
              <a:t>What are COVID-19 symptoms?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84200" y="1701800"/>
            <a:ext cx="3238500" cy="3708400"/>
          </a:xfrm>
        </p:spPr>
        <p:txBody>
          <a:bodyPr wrap="square" anchor="t">
            <a:normAutofit/>
          </a:bodyPr>
          <a:lstStyle/>
          <a:p>
            <a:r>
              <a:rPr lang="en-US" u="sng" dirty="0">
                <a:hlinkClick r:id="rId4"/>
              </a:rPr>
              <a:t>Symptoms</a:t>
            </a:r>
            <a:r>
              <a:rPr lang="en-US" dirty="0"/>
              <a:t> of COVID-19 primarily include fever, cough, and shortness of breath. These symptoms appear 2 to 14 days after exposure.</a:t>
            </a:r>
          </a:p>
        </p:txBody>
      </p:sp>
    </p:spTree>
    <p:extLst>
      <p:ext uri="{BB962C8B-B14F-4D97-AF65-F5344CB8AC3E}">
        <p14:creationId xmlns:p14="http://schemas.microsoft.com/office/powerpoint/2010/main" val="1426066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04DCF-DFAD-4177-9A0C-90659468D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Can a person spread the infection if they don’t feel sick?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FAB5F-17AC-43E6-984D-A4D87B2ED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1447136"/>
            <a:ext cx="8229600" cy="3645563"/>
          </a:xfrm>
        </p:spPr>
        <p:txBody>
          <a:bodyPr/>
          <a:lstStyle/>
          <a:p>
            <a:r>
              <a:rPr lang="en-US" dirty="0"/>
              <a:t>People who are infected can spread COVID-19 before they show symptoms. Right now, researchers believe patients are most contagious when they are sickest. </a:t>
            </a:r>
          </a:p>
          <a:p>
            <a:endParaRPr lang="en-US" dirty="0"/>
          </a:p>
          <a:p>
            <a:r>
              <a:rPr lang="en-US" dirty="0"/>
              <a:t>The health department will evaluate any changes needed to our response.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717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019A8-C555-4147-BD76-251248F75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COVID-19 spread?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D34CC-FBF4-4725-B4F6-82EDB0125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COVID-19 can spread through the air when an infected person coughs, sneezes or talks near others, or through close personal contact like shaking hands.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 can also get it when you touch something that has the virus on it, then touch your mouth, nose or eyes before you wash your hands.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virus can spread before people show symptoms.</a:t>
            </a:r>
          </a:p>
          <a:p>
            <a:pPr lvl="0"/>
            <a:endParaRPr lang="en-US" dirty="0"/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489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C41ED5A-3649-4F60-8C81-279608DCE5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4090" y="961556"/>
            <a:ext cx="7377325" cy="3860800"/>
          </a:xfrm>
        </p:spPr>
      </p:pic>
    </p:spTree>
    <p:extLst>
      <p:ext uri="{BB962C8B-B14F-4D97-AF65-F5344CB8AC3E}">
        <p14:creationId xmlns:p14="http://schemas.microsoft.com/office/powerpoint/2010/main" val="348377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B74A5-D4EB-4CE5-B91C-7622B8158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Reliable information.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B9B0A-2EF6-4160-8479-801E7AFC6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https://www.cdc.gov/coronavirus/2019-ncov/index.html</a:t>
            </a:r>
            <a:endParaRPr lang="en-US" dirty="0"/>
          </a:p>
          <a:p>
            <a:r>
              <a:rPr lang="en-US" dirty="0">
                <a:hlinkClick r:id="rId4"/>
              </a:rPr>
              <a:t>https://www.samhsa.gov/</a:t>
            </a:r>
            <a:endParaRPr lang="en-US" dirty="0"/>
          </a:p>
          <a:p>
            <a:r>
              <a:rPr lang="en-US" dirty="0">
                <a:hlinkClick r:id="rId5"/>
              </a:rPr>
              <a:t>https://www.tpchd.org/</a:t>
            </a:r>
            <a:endParaRPr lang="en-US" dirty="0"/>
          </a:p>
          <a:p>
            <a:r>
              <a:rPr lang="en-US" dirty="0">
                <a:hlinkClick r:id="rId6"/>
              </a:rPr>
              <a:t>https://www.doh.wa.gov/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164891"/>
      </p:ext>
    </p:extLst>
  </p:cSld>
  <p:clrMapOvr>
    <a:masterClrMapping/>
  </p:clrMapOvr>
</p:sld>
</file>

<file path=ppt/theme/theme1.xml><?xml version="1.0" encoding="utf-8"?>
<a:theme xmlns:a="http://schemas.openxmlformats.org/drawingml/2006/main" name="Swoosh_Green_Template_121316">
  <a:themeElements>
    <a:clrScheme name="Custom 11">
      <a:dk1>
        <a:srgbClr val="FFFFFF"/>
      </a:dk1>
      <a:lt1>
        <a:srgbClr val="FFFFFF"/>
      </a:lt1>
      <a:dk2>
        <a:srgbClr val="006C50"/>
      </a:dk2>
      <a:lt2>
        <a:srgbClr val="F8E36D"/>
      </a:lt2>
      <a:accent1>
        <a:srgbClr val="BECF44"/>
      </a:accent1>
      <a:accent2>
        <a:srgbClr val="1DB1BF"/>
      </a:accent2>
      <a:accent3>
        <a:srgbClr val="9E8EC3"/>
      </a:accent3>
      <a:accent4>
        <a:srgbClr val="EF435B"/>
      </a:accent4>
      <a:accent5>
        <a:srgbClr val="F8E36D"/>
      </a:accent5>
      <a:accent6>
        <a:srgbClr val="00447C"/>
      </a:accent6>
      <a:hlink>
        <a:srgbClr val="FAA61A"/>
      </a:hlink>
      <a:folHlink>
        <a:srgbClr val="FFFFFF"/>
      </a:folHlink>
    </a:clrScheme>
    <a:fontScheme name="Foco">
      <a:majorFont>
        <a:latin typeface="Foco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Foco Bold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DD8B9C1987E74091D72EC5D3462689" ma:contentTypeVersion="10" ma:contentTypeDescription="Create a new document." ma:contentTypeScope="" ma:versionID="245c911e0b22fe7d9ceb96b0e98ee044">
  <xsd:schema xmlns:xsd="http://www.w3.org/2001/XMLSchema" xmlns:xs="http://www.w3.org/2001/XMLSchema" xmlns:p="http://schemas.microsoft.com/office/2006/metadata/properties" xmlns:ns2="7ce2f9eb-d8db-4ae4-b18d-268a19fa5ddd" xmlns:ns3="e8232062-353f-40a2-801d-5506165243cc" targetNamespace="http://schemas.microsoft.com/office/2006/metadata/properties" ma:root="true" ma:fieldsID="7521e0ff0aa7afc4d97651f58e526b26" ns2:_="" ns3:_="">
    <xsd:import namespace="7ce2f9eb-d8db-4ae4-b18d-268a19fa5ddd"/>
    <xsd:import namespace="e8232062-353f-40a2-801d-5506165243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e2f9eb-d8db-4ae4-b18d-268a19fa5d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232062-353f-40a2-801d-5506165243c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D13E44-15DB-4439-BC76-90410EE6ED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74A988-FF9D-4D39-9476-311022CB0E7B}"/>
</file>

<file path=customXml/itemProps3.xml><?xml version="1.0" encoding="utf-8"?>
<ds:datastoreItem xmlns:ds="http://schemas.openxmlformats.org/officeDocument/2006/customXml" ds:itemID="{528FEEB6-519B-44D6-ABC6-E169EECAC29E}">
  <ds:schemaRefs>
    <ds:schemaRef ds:uri="d6526eaf-9497-4484-91fd-409c46cbfcf6"/>
    <ds:schemaRef ds:uri="http://purl.org/dc/elements/1.1/"/>
    <ds:schemaRef ds:uri="http://schemas.microsoft.com/office/2006/metadata/properties"/>
    <ds:schemaRef ds:uri="http://schemas.microsoft.com/sharepoint/v4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298</Words>
  <Application>Microsoft Office PowerPoint</Application>
  <PresentationFormat>On-screen Show (4:3)</PresentationFormat>
  <Paragraphs>36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Courier New</vt:lpstr>
      <vt:lpstr>Foco Black</vt:lpstr>
      <vt:lpstr>Foco Bold</vt:lpstr>
      <vt:lpstr>Lucida Grande</vt:lpstr>
      <vt:lpstr>Swoosh_Green_Template_121316</vt:lpstr>
      <vt:lpstr>What you should know. Wellness for Emergency Workers: volunteers, first responders, health workers.</vt:lpstr>
      <vt:lpstr>What is COVID-19?</vt:lpstr>
      <vt:lpstr>What are COVID-19 symptoms?</vt:lpstr>
      <vt:lpstr>Can a person spread the infection if they don’t feel sick?</vt:lpstr>
      <vt:lpstr>How does COVID-19 spread?</vt:lpstr>
      <vt:lpstr>PowerPoint Presentation</vt:lpstr>
      <vt:lpstr>Reliable information.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you should know. Wellness for Emergency Workers: volunteers, first responders, health workers.</dc:title>
  <dc:creator>Elizabeth Allen</dc:creator>
  <cp:lastModifiedBy>Elizabeth Allen</cp:lastModifiedBy>
  <cp:revision>4</cp:revision>
  <dcterms:created xsi:type="dcterms:W3CDTF">2020-04-16T17:57:54Z</dcterms:created>
  <dcterms:modified xsi:type="dcterms:W3CDTF">2020-04-16T18:15:59Z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0x0101002FDD8B9C1987E74091D72EC5D3462689</vt:lpwstr>
  </property>
</Properties>
</file>