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1" r:id="rId6"/>
    <p:sldId id="262" r:id="rId7"/>
    <p:sldId id="258" r:id="rId8"/>
    <p:sldId id="257" r:id="rId9"/>
    <p:sldId id="259" r:id="rId10"/>
    <p:sldId id="260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 Trautman" initials="LT" lastIdx="2" clrIdx="0">
    <p:extLst>
      <p:ext uri="{19B8F6BF-5375-455C-9EA6-DF929625EA0E}">
        <p15:presenceInfo xmlns:p15="http://schemas.microsoft.com/office/powerpoint/2012/main" userId="S::liz@mockingbirdsociety.org::5819d947-1711-4142-aaec-21a46de8d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811D2-2FD3-44D3-9F90-BBF90FFAC785}" v="191" dt="2020-06-24T03:08:25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 snapToGrid="0">
      <p:cViewPr varScale="1">
        <p:scale>
          <a:sx n="65" d="100"/>
          <a:sy n="65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Trautman" userId="5819d947-1711-4142-aaec-21a46de8d539" providerId="ADAL" clId="{289811D2-2FD3-44D3-9F90-BBF90FFAC785}"/>
    <pc:docChg chg="undo custSel mod addSld delSld modSld sldOrd">
      <pc:chgData name="Liz Trautman" userId="5819d947-1711-4142-aaec-21a46de8d539" providerId="ADAL" clId="{289811D2-2FD3-44D3-9F90-BBF90FFAC785}" dt="2020-06-24T03:08:25.562" v="4811"/>
      <pc:docMkLst>
        <pc:docMk/>
      </pc:docMkLst>
      <pc:sldChg chg="addSp delSp mod">
        <pc:chgData name="Liz Trautman" userId="5819d947-1711-4142-aaec-21a46de8d539" providerId="ADAL" clId="{289811D2-2FD3-44D3-9F90-BBF90FFAC785}" dt="2020-06-24T03:08:25.562" v="4811"/>
        <pc:sldMkLst>
          <pc:docMk/>
          <pc:sldMk cId="2902213323" sldId="256"/>
        </pc:sldMkLst>
        <pc:picChg chg="del">
          <ac:chgData name="Liz Trautman" userId="5819d947-1711-4142-aaec-21a46de8d539" providerId="ADAL" clId="{289811D2-2FD3-44D3-9F90-BBF90FFAC785}" dt="2020-06-24T03:06:58.644" v="4810" actId="478"/>
          <ac:picMkLst>
            <pc:docMk/>
            <pc:sldMk cId="2902213323" sldId="256"/>
            <ac:picMk id="3" creationId="{97623D30-3E3C-449B-951D-943D3C6319FF}"/>
          </ac:picMkLst>
        </pc:picChg>
        <pc:picChg chg="add">
          <ac:chgData name="Liz Trautman" userId="5819d947-1711-4142-aaec-21a46de8d539" providerId="ADAL" clId="{289811D2-2FD3-44D3-9F90-BBF90FFAC785}" dt="2020-06-24T03:08:25.562" v="4811"/>
          <ac:picMkLst>
            <pc:docMk/>
            <pc:sldMk cId="2902213323" sldId="256"/>
            <ac:picMk id="4098" creationId="{622F0434-EA95-4503-8250-7BD02683471D}"/>
          </ac:picMkLst>
        </pc:picChg>
      </pc:sldChg>
      <pc:sldChg chg="modSp new del mod">
        <pc:chgData name="Liz Trautman" userId="5819d947-1711-4142-aaec-21a46de8d539" providerId="ADAL" clId="{289811D2-2FD3-44D3-9F90-BBF90FFAC785}" dt="2020-06-23T22:45:14.851" v="24" actId="680"/>
        <pc:sldMkLst>
          <pc:docMk/>
          <pc:sldMk cId="1763013923" sldId="257"/>
        </pc:sldMkLst>
        <pc:spChg chg="mod">
          <ac:chgData name="Liz Trautman" userId="5819d947-1711-4142-aaec-21a46de8d539" providerId="ADAL" clId="{289811D2-2FD3-44D3-9F90-BBF90FFAC785}" dt="2020-06-23T22:45:13.950" v="23" actId="20577"/>
          <ac:spMkLst>
            <pc:docMk/>
            <pc:sldMk cId="1763013923" sldId="257"/>
            <ac:spMk id="2" creationId="{16A9C26A-EFB0-4C21-9729-FDFB9989A6A4}"/>
          </ac:spMkLst>
        </pc:spChg>
      </pc:sldChg>
      <pc:sldChg chg="addSp delSp modSp new mod ord addCm delCm">
        <pc:chgData name="Liz Trautman" userId="5819d947-1711-4142-aaec-21a46de8d539" providerId="ADAL" clId="{289811D2-2FD3-44D3-9F90-BBF90FFAC785}" dt="2020-06-24T03:02:17.720" v="4452" actId="1076"/>
        <pc:sldMkLst>
          <pc:docMk/>
          <pc:sldMk cId="2253939858" sldId="257"/>
        </pc:sldMkLst>
        <pc:spChg chg="del mod">
          <ac:chgData name="Liz Trautman" userId="5819d947-1711-4142-aaec-21a46de8d539" providerId="ADAL" clId="{289811D2-2FD3-44D3-9F90-BBF90FFAC785}" dt="2020-06-24T03:00:44.855" v="4407" actId="478"/>
          <ac:spMkLst>
            <pc:docMk/>
            <pc:sldMk cId="2253939858" sldId="257"/>
            <ac:spMk id="2" creationId="{23819061-4B99-49E7-8A68-6991669B7CA4}"/>
          </ac:spMkLst>
        </pc:spChg>
        <pc:spChg chg="add del mod">
          <ac:chgData name="Liz Trautman" userId="5819d947-1711-4142-aaec-21a46de8d539" providerId="ADAL" clId="{289811D2-2FD3-44D3-9F90-BBF90FFAC785}" dt="2020-06-23T23:52:47.688" v="1043"/>
          <ac:spMkLst>
            <pc:docMk/>
            <pc:sldMk cId="2253939858" sldId="257"/>
            <ac:spMk id="3" creationId="{F8A9ACF8-A41E-4B68-B9C7-51EB7279F9B8}"/>
          </ac:spMkLst>
        </pc:spChg>
        <pc:spChg chg="add mod">
          <ac:chgData name="Liz Trautman" userId="5819d947-1711-4142-aaec-21a46de8d539" providerId="ADAL" clId="{289811D2-2FD3-44D3-9F90-BBF90FFAC785}" dt="2020-06-23T23:55:42.905" v="1182" actId="20577"/>
          <ac:spMkLst>
            <pc:docMk/>
            <pc:sldMk cId="2253939858" sldId="257"/>
            <ac:spMk id="11" creationId="{F05F3E80-DEA1-42B8-B1A0-D8799CBF05E1}"/>
          </ac:spMkLst>
        </pc:spChg>
        <pc:spChg chg="add mod ord">
          <ac:chgData name="Liz Trautman" userId="5819d947-1711-4142-aaec-21a46de8d539" providerId="ADAL" clId="{289811D2-2FD3-44D3-9F90-BBF90FFAC785}" dt="2020-06-24T03:02:17.720" v="4452" actId="1076"/>
          <ac:spMkLst>
            <pc:docMk/>
            <pc:sldMk cId="2253939858" sldId="257"/>
            <ac:spMk id="12" creationId="{6E9012E4-971F-4331-BB15-561F64846408}"/>
          </ac:spMkLst>
        </pc:spChg>
        <pc:graphicFrameChg chg="add del mod">
          <ac:chgData name="Liz Trautman" userId="5819d947-1711-4142-aaec-21a46de8d539" providerId="ADAL" clId="{289811D2-2FD3-44D3-9F90-BBF90FFAC785}" dt="2020-06-23T23:46:32.899" v="907" actId="478"/>
          <ac:graphicFrameMkLst>
            <pc:docMk/>
            <pc:sldMk cId="2253939858" sldId="257"/>
            <ac:graphicFrameMk id="4" creationId="{41B45A8B-8806-449F-A541-4BB322584E9B}"/>
          </ac:graphicFrameMkLst>
        </pc:graphicFrameChg>
        <pc:graphicFrameChg chg="add del mod">
          <ac:chgData name="Liz Trautman" userId="5819d947-1711-4142-aaec-21a46de8d539" providerId="ADAL" clId="{289811D2-2FD3-44D3-9F90-BBF90FFAC785}" dt="2020-06-23T23:46:30.008" v="906" actId="478"/>
          <ac:graphicFrameMkLst>
            <pc:docMk/>
            <pc:sldMk cId="2253939858" sldId="257"/>
            <ac:graphicFrameMk id="7" creationId="{9B75196A-AE41-41BE-B9E5-AEFA1ED182F1}"/>
          </ac:graphicFrameMkLst>
        </pc:graphicFrameChg>
        <pc:graphicFrameChg chg="add mod">
          <ac:chgData name="Liz Trautman" userId="5819d947-1711-4142-aaec-21a46de8d539" providerId="ADAL" clId="{289811D2-2FD3-44D3-9F90-BBF90FFAC785}" dt="2020-06-23T23:55:13.628" v="1114" actId="1076"/>
          <ac:graphicFrameMkLst>
            <pc:docMk/>
            <pc:sldMk cId="2253939858" sldId="257"/>
            <ac:graphicFrameMk id="10" creationId="{DE50BEAE-8681-4593-A2A5-FA5AD9F3E2AA}"/>
          </ac:graphicFrameMkLst>
        </pc:graphicFrameChg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4257154315" sldId="257"/>
        </pc:sldMkLst>
      </pc:sldChg>
      <pc:sldChg chg="addSp delSp modSp add mod setBg delDesignElem chgLayout">
        <pc:chgData name="Liz Trautman" userId="5819d947-1711-4142-aaec-21a46de8d539" providerId="ADAL" clId="{289811D2-2FD3-44D3-9F90-BBF90FFAC785}" dt="2020-06-24T02:36:05.309" v="2773" actId="14100"/>
        <pc:sldMkLst>
          <pc:docMk/>
          <pc:sldMk cId="1530277546" sldId="258"/>
        </pc:sldMkLst>
        <pc:spChg chg="del">
          <ac:chgData name="Liz Trautman" userId="5819d947-1711-4142-aaec-21a46de8d539" providerId="ADAL" clId="{289811D2-2FD3-44D3-9F90-BBF90FFAC785}" dt="2020-06-23T22:45:38.736" v="30" actId="700"/>
          <ac:spMkLst>
            <pc:docMk/>
            <pc:sldMk cId="1530277546" sldId="258"/>
            <ac:spMk id="2" creationId="{98263871-2637-4AA9-91D1-DD49D2376013}"/>
          </ac:spMkLst>
        </pc:spChg>
        <pc:spChg chg="add mod ord">
          <ac:chgData name="Liz Trautman" userId="5819d947-1711-4142-aaec-21a46de8d539" providerId="ADAL" clId="{289811D2-2FD3-44D3-9F90-BBF90FFAC785}" dt="2020-06-24T02:35:45.417" v="2771" actId="1076"/>
          <ac:spMkLst>
            <pc:docMk/>
            <pc:sldMk cId="1530277546" sldId="258"/>
            <ac:spMk id="4" creationId="{FCEBD763-3295-4A88-8829-03FF3D87D549}"/>
          </ac:spMkLst>
        </pc:spChg>
        <pc:spChg chg="add del mod">
          <ac:chgData name="Liz Trautman" userId="5819d947-1711-4142-aaec-21a46de8d539" providerId="ADAL" clId="{289811D2-2FD3-44D3-9F90-BBF90FFAC785}" dt="2020-06-24T02:33:15.939" v="2725" actId="26606"/>
          <ac:spMkLst>
            <pc:docMk/>
            <pc:sldMk cId="1530277546" sldId="258"/>
            <ac:spMk id="5" creationId="{2E90721A-C26B-4D4F-AFE3-86FEA732CDA6}"/>
          </ac:spMkLst>
        </pc:spChg>
        <pc:spChg chg="add del">
          <ac:chgData name="Liz Trautman" userId="5819d947-1711-4142-aaec-21a46de8d539" providerId="ADAL" clId="{289811D2-2FD3-44D3-9F90-BBF90FFAC785}" dt="2020-06-24T02:35:16.179" v="2766" actId="700"/>
          <ac:spMkLst>
            <pc:docMk/>
            <pc:sldMk cId="1530277546" sldId="258"/>
            <ac:spMk id="11" creationId="{46C2E80F-49A6-4372-B103-219D417A55ED}"/>
          </ac:spMkLst>
        </pc:spChg>
        <pc:spChg chg="add del">
          <ac:chgData name="Liz Trautman" userId="5819d947-1711-4142-aaec-21a46de8d539" providerId="ADAL" clId="{289811D2-2FD3-44D3-9F90-BBF90FFAC785}" dt="2020-06-24T02:35:24.976" v="2768" actId="26606"/>
          <ac:spMkLst>
            <pc:docMk/>
            <pc:sldMk cId="1530277546" sldId="258"/>
            <ac:spMk id="12" creationId="{46C2E80F-49A6-4372-B103-219D417A55ED}"/>
          </ac:spMkLst>
        </pc:spChg>
        <pc:spChg chg="add">
          <ac:chgData name="Liz Trautman" userId="5819d947-1711-4142-aaec-21a46de8d539" providerId="ADAL" clId="{289811D2-2FD3-44D3-9F90-BBF90FFAC785}" dt="2020-06-24T02:35:25.042" v="2769" actId="26606"/>
          <ac:spMkLst>
            <pc:docMk/>
            <pc:sldMk cId="1530277546" sldId="258"/>
            <ac:spMk id="14" creationId="{3A5B4632-C963-4296-86F0-79AA9EA5AE98}"/>
          </ac:spMkLst>
        </pc:spChg>
        <pc:graphicFrameChg chg="add mod modGraphic">
          <ac:chgData name="Liz Trautman" userId="5819d947-1711-4142-aaec-21a46de8d539" providerId="ADAL" clId="{289811D2-2FD3-44D3-9F90-BBF90FFAC785}" dt="2020-06-24T02:36:05.309" v="2773" actId="14100"/>
          <ac:graphicFrameMkLst>
            <pc:docMk/>
            <pc:sldMk cId="1530277546" sldId="258"/>
            <ac:graphicFrameMk id="7" creationId="{8367AA6E-BFC3-4AC2-8C72-01000B329873}"/>
          </ac:graphicFrameMkLst>
        </pc:graphicFrameChg>
        <pc:picChg chg="del">
          <ac:chgData name="Liz Trautman" userId="5819d947-1711-4142-aaec-21a46de8d539" providerId="ADAL" clId="{289811D2-2FD3-44D3-9F90-BBF90FFAC785}" dt="2020-06-23T22:45:33.510" v="29" actId="478"/>
          <ac:picMkLst>
            <pc:docMk/>
            <pc:sldMk cId="1530277546" sldId="258"/>
            <ac:picMk id="3" creationId="{97623D30-3E3C-449B-951D-943D3C6319FF}"/>
          </ac:picMkLst>
        </pc:picChg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1691626601" sldId="258"/>
        </pc:sldMkLst>
      </pc:sldChg>
      <pc:sldChg chg="addSp delSp modSp new mod chgLayout">
        <pc:chgData name="Liz Trautman" userId="5819d947-1711-4142-aaec-21a46de8d539" providerId="ADAL" clId="{289811D2-2FD3-44D3-9F90-BBF90FFAC785}" dt="2020-06-24T02:24:04.836" v="1723" actId="20577"/>
        <pc:sldMkLst>
          <pc:docMk/>
          <pc:sldMk cId="405401055" sldId="259"/>
        </pc:sldMkLst>
        <pc:spChg chg="del">
          <ac:chgData name="Liz Trautman" userId="5819d947-1711-4142-aaec-21a46de8d539" providerId="ADAL" clId="{289811D2-2FD3-44D3-9F90-BBF90FFAC785}" dt="2020-06-23T23:54:00.891" v="1082" actId="700"/>
          <ac:spMkLst>
            <pc:docMk/>
            <pc:sldMk cId="405401055" sldId="259"/>
            <ac:spMk id="2" creationId="{83246392-FB6E-4181-8FAA-D48129E1BC26}"/>
          </ac:spMkLst>
        </pc:spChg>
        <pc:spChg chg="add mod ord">
          <ac:chgData name="Liz Trautman" userId="5819d947-1711-4142-aaec-21a46de8d539" providerId="ADAL" clId="{289811D2-2FD3-44D3-9F90-BBF90FFAC785}" dt="2020-06-24T02:22:34.801" v="1645" actId="1076"/>
          <ac:spMkLst>
            <pc:docMk/>
            <pc:sldMk cId="405401055" sldId="259"/>
            <ac:spMk id="3" creationId="{48575B3C-C8EF-4A83-AB96-50659AF54AC1}"/>
          </ac:spMkLst>
        </pc:spChg>
        <pc:spChg chg="add del mod">
          <ac:chgData name="Liz Trautman" userId="5819d947-1711-4142-aaec-21a46de8d539" providerId="ADAL" clId="{289811D2-2FD3-44D3-9F90-BBF90FFAC785}" dt="2020-06-23T23:54:59.546" v="1111"/>
          <ac:spMkLst>
            <pc:docMk/>
            <pc:sldMk cId="405401055" sldId="259"/>
            <ac:spMk id="4" creationId="{1BC83CA6-0F77-4FEE-BC0C-BBA5FED3FD69}"/>
          </ac:spMkLst>
        </pc:spChg>
        <pc:spChg chg="add del mod">
          <ac:chgData name="Liz Trautman" userId="5819d947-1711-4142-aaec-21a46de8d539" providerId="ADAL" clId="{289811D2-2FD3-44D3-9F90-BBF90FFAC785}" dt="2020-06-23T23:58:18.804" v="1264" actId="478"/>
          <ac:spMkLst>
            <pc:docMk/>
            <pc:sldMk cId="405401055" sldId="259"/>
            <ac:spMk id="5" creationId="{2282EAE0-4DFC-4190-9878-6B860A861505}"/>
          </ac:spMkLst>
        </pc:spChg>
        <pc:spChg chg="add mod">
          <ac:chgData name="Liz Trautman" userId="5819d947-1711-4142-aaec-21a46de8d539" providerId="ADAL" clId="{289811D2-2FD3-44D3-9F90-BBF90FFAC785}" dt="2020-06-24T02:22:21.943" v="1643" actId="1076"/>
          <ac:spMkLst>
            <pc:docMk/>
            <pc:sldMk cId="405401055" sldId="259"/>
            <ac:spMk id="6" creationId="{C56512BF-3F6A-4018-8856-4582AD20FFAA}"/>
          </ac:spMkLst>
        </pc:spChg>
        <pc:spChg chg="add mod">
          <ac:chgData name="Liz Trautman" userId="5819d947-1711-4142-aaec-21a46de8d539" providerId="ADAL" clId="{289811D2-2FD3-44D3-9F90-BBF90FFAC785}" dt="2020-06-24T02:24:04.836" v="1723" actId="20577"/>
          <ac:spMkLst>
            <pc:docMk/>
            <pc:sldMk cId="405401055" sldId="259"/>
            <ac:spMk id="7" creationId="{094D5AF2-6E49-49F2-9955-0AA7B68E3625}"/>
          </ac:spMkLst>
        </pc:spChg>
        <pc:picChg chg="add del mod">
          <ac:chgData name="Liz Trautman" userId="5819d947-1711-4142-aaec-21a46de8d539" providerId="ADAL" clId="{289811D2-2FD3-44D3-9F90-BBF90FFAC785}" dt="2020-06-23T23:58:00.818" v="1257"/>
          <ac:picMkLst>
            <pc:docMk/>
            <pc:sldMk cId="405401055" sldId="259"/>
            <ac:picMk id="2050" creationId="{6B87FF5E-C36C-42BF-9CE4-446AC1193F8F}"/>
          </ac:picMkLst>
        </pc:picChg>
        <pc:picChg chg="add mod">
          <ac:chgData name="Liz Trautman" userId="5819d947-1711-4142-aaec-21a46de8d539" providerId="ADAL" clId="{289811D2-2FD3-44D3-9F90-BBF90FFAC785}" dt="2020-06-24T00:00:20.243" v="1322" actId="1076"/>
          <ac:picMkLst>
            <pc:docMk/>
            <pc:sldMk cId="405401055" sldId="259"/>
            <ac:picMk id="2052" creationId="{D445EFE0-202A-4B41-8C0A-90AA4E94A13B}"/>
          </ac:picMkLst>
        </pc:picChg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1456967150" sldId="259"/>
        </pc:sldMkLst>
      </pc:sldChg>
      <pc:sldChg chg="addSp delSp modSp new mod setBg">
        <pc:chgData name="Liz Trautman" userId="5819d947-1711-4142-aaec-21a46de8d539" providerId="ADAL" clId="{289811D2-2FD3-44D3-9F90-BBF90FFAC785}" dt="2020-06-24T02:45:56.012" v="3704" actId="26606"/>
        <pc:sldMkLst>
          <pc:docMk/>
          <pc:sldMk cId="986407862" sldId="260"/>
        </pc:sldMkLst>
        <pc:spChg chg="mod">
          <ac:chgData name="Liz Trautman" userId="5819d947-1711-4142-aaec-21a46de8d539" providerId="ADAL" clId="{289811D2-2FD3-44D3-9F90-BBF90FFAC785}" dt="2020-06-24T02:45:56.012" v="3704" actId="26606"/>
          <ac:spMkLst>
            <pc:docMk/>
            <pc:sldMk cId="986407862" sldId="260"/>
            <ac:spMk id="2" creationId="{831FA997-D690-4DAD-8CB9-0FB0BF552EFC}"/>
          </ac:spMkLst>
        </pc:spChg>
        <pc:spChg chg="add del mod">
          <ac:chgData name="Liz Trautman" userId="5819d947-1711-4142-aaec-21a46de8d539" providerId="ADAL" clId="{289811D2-2FD3-44D3-9F90-BBF90FFAC785}" dt="2020-06-24T02:45:56.012" v="3704" actId="26606"/>
          <ac:spMkLst>
            <pc:docMk/>
            <pc:sldMk cId="986407862" sldId="260"/>
            <ac:spMk id="3" creationId="{FDD4ACE1-9124-4CC0-A9F8-5DD48766A1A2}"/>
          </ac:spMkLst>
        </pc:spChg>
        <pc:spChg chg="add">
          <ac:chgData name="Liz Trautman" userId="5819d947-1711-4142-aaec-21a46de8d539" providerId="ADAL" clId="{289811D2-2FD3-44D3-9F90-BBF90FFAC785}" dt="2020-06-24T02:45:56.012" v="3704" actId="26606"/>
          <ac:spMkLst>
            <pc:docMk/>
            <pc:sldMk cId="986407862" sldId="260"/>
            <ac:spMk id="9" creationId="{3A5B4632-C963-4296-86F0-79AA9EA5AE98}"/>
          </ac:spMkLst>
        </pc:spChg>
        <pc:graphicFrameChg chg="add">
          <ac:chgData name="Liz Trautman" userId="5819d947-1711-4142-aaec-21a46de8d539" providerId="ADAL" clId="{289811D2-2FD3-44D3-9F90-BBF90FFAC785}" dt="2020-06-24T02:45:56.012" v="3704" actId="26606"/>
          <ac:graphicFrameMkLst>
            <pc:docMk/>
            <pc:sldMk cId="986407862" sldId="260"/>
            <ac:graphicFrameMk id="5" creationId="{CE3DE58A-6FD3-4D96-ACDA-6C2FFFB52768}"/>
          </ac:graphicFrameMkLst>
        </pc:graphicFrameChg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3947236264" sldId="260"/>
        </pc:sldMkLst>
      </pc:sldChg>
      <pc:sldChg chg="addSp delSp modSp new mod setBg setClrOvrMap">
        <pc:chgData name="Liz Trautman" userId="5819d947-1711-4142-aaec-21a46de8d539" providerId="ADAL" clId="{289811D2-2FD3-44D3-9F90-BBF90FFAC785}" dt="2020-06-24T02:50:28.677" v="4404" actId="20577"/>
        <pc:sldMkLst>
          <pc:docMk/>
          <pc:sldMk cId="2401074259" sldId="261"/>
        </pc:sldMkLst>
        <pc:spChg chg="mod ord">
          <ac:chgData name="Liz Trautman" userId="5819d947-1711-4142-aaec-21a46de8d539" providerId="ADAL" clId="{289811D2-2FD3-44D3-9F90-BBF90FFAC785}" dt="2020-06-24T02:50:28.677" v="4404" actId="20577"/>
          <ac:spMkLst>
            <pc:docMk/>
            <pc:sldMk cId="2401074259" sldId="261"/>
            <ac:spMk id="2" creationId="{5A89FB47-6202-4493-A8BD-1413DD6AC62B}"/>
          </ac:spMkLst>
        </pc:spChg>
        <pc:spChg chg="add del mod">
          <ac:chgData name="Liz Trautman" userId="5819d947-1711-4142-aaec-21a46de8d539" providerId="ADAL" clId="{289811D2-2FD3-44D3-9F90-BBF90FFAC785}" dt="2020-06-24T02:31:21.558" v="2691"/>
          <ac:spMkLst>
            <pc:docMk/>
            <pc:sldMk cId="2401074259" sldId="261"/>
            <ac:spMk id="3" creationId="{B0298835-C7AE-4E14-AF82-4A6E276E815B}"/>
          </ac:spMkLst>
        </pc:spChg>
        <pc:spChg chg="add">
          <ac:chgData name="Liz Trautman" userId="5819d947-1711-4142-aaec-21a46de8d539" providerId="ADAL" clId="{289811D2-2FD3-44D3-9F90-BBF90FFAC785}" dt="2020-06-24T02:32:54.070" v="2724" actId="26606"/>
          <ac:spMkLst>
            <pc:docMk/>
            <pc:sldMk cId="2401074259" sldId="261"/>
            <ac:spMk id="71" creationId="{0671A8AE-40A1-4631-A6B8-581AFF065482}"/>
          </ac:spMkLst>
        </pc:spChg>
        <pc:spChg chg="add">
          <ac:chgData name="Liz Trautman" userId="5819d947-1711-4142-aaec-21a46de8d539" providerId="ADAL" clId="{289811D2-2FD3-44D3-9F90-BBF90FFAC785}" dt="2020-06-24T02:32:54.070" v="2724" actId="26606"/>
          <ac:spMkLst>
            <pc:docMk/>
            <pc:sldMk cId="2401074259" sldId="261"/>
            <ac:spMk id="73" creationId="{AB58EF07-17C2-48CF-ABB0-EEF1F17CB8F0}"/>
          </ac:spMkLst>
        </pc:spChg>
        <pc:spChg chg="add">
          <ac:chgData name="Liz Trautman" userId="5819d947-1711-4142-aaec-21a46de8d539" providerId="ADAL" clId="{289811D2-2FD3-44D3-9F90-BBF90FFAC785}" dt="2020-06-24T02:32:54.070" v="2724" actId="26606"/>
          <ac:spMkLst>
            <pc:docMk/>
            <pc:sldMk cId="2401074259" sldId="261"/>
            <ac:spMk id="75" creationId="{AF2F604E-43BE-4DC3-B983-E071523364F8}"/>
          </ac:spMkLst>
        </pc:spChg>
        <pc:spChg chg="add">
          <ac:chgData name="Liz Trautman" userId="5819d947-1711-4142-aaec-21a46de8d539" providerId="ADAL" clId="{289811D2-2FD3-44D3-9F90-BBF90FFAC785}" dt="2020-06-24T02:32:54.070" v="2724" actId="26606"/>
          <ac:spMkLst>
            <pc:docMk/>
            <pc:sldMk cId="2401074259" sldId="261"/>
            <ac:spMk id="77" creationId="{08C9B587-E65E-4B52-B37C-ABEBB6E87928}"/>
          </ac:spMkLst>
        </pc:spChg>
        <pc:picChg chg="add mod">
          <ac:chgData name="Liz Trautman" userId="5819d947-1711-4142-aaec-21a46de8d539" providerId="ADAL" clId="{289811D2-2FD3-44D3-9F90-BBF90FFAC785}" dt="2020-06-24T02:32:54.070" v="2724" actId="26606"/>
          <ac:picMkLst>
            <pc:docMk/>
            <pc:sldMk cId="2401074259" sldId="261"/>
            <ac:picMk id="3074" creationId="{4FB52D76-46C2-4F92-AFC9-54F09345E7FB}"/>
          </ac:picMkLst>
        </pc:picChg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3190868831" sldId="261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2002084180" sldId="262"/>
        </pc:sldMkLst>
      </pc:sldChg>
      <pc:sldChg chg="addSp modSp new mod ord">
        <pc:chgData name="Liz Trautman" userId="5819d947-1711-4142-aaec-21a46de8d539" providerId="ADAL" clId="{289811D2-2FD3-44D3-9F90-BBF90FFAC785}" dt="2020-06-24T03:06:40.657" v="4809" actId="20577"/>
        <pc:sldMkLst>
          <pc:docMk/>
          <pc:sldMk cId="3472343061" sldId="262"/>
        </pc:sldMkLst>
        <pc:spChg chg="mod">
          <ac:chgData name="Liz Trautman" userId="5819d947-1711-4142-aaec-21a46de8d539" providerId="ADAL" clId="{289811D2-2FD3-44D3-9F90-BBF90FFAC785}" dt="2020-06-24T02:38:34.416" v="2927" actId="20577"/>
          <ac:spMkLst>
            <pc:docMk/>
            <pc:sldMk cId="3472343061" sldId="262"/>
            <ac:spMk id="2" creationId="{28F0379F-4CFE-44D6-956B-15DEE5D768F9}"/>
          </ac:spMkLst>
        </pc:spChg>
        <pc:spChg chg="add mod">
          <ac:chgData name="Liz Trautman" userId="5819d947-1711-4142-aaec-21a46de8d539" providerId="ADAL" clId="{289811D2-2FD3-44D3-9F90-BBF90FFAC785}" dt="2020-06-24T03:06:40.657" v="4809" actId="20577"/>
          <ac:spMkLst>
            <pc:docMk/>
            <pc:sldMk cId="3472343061" sldId="262"/>
            <ac:spMk id="3" creationId="{5EFEC82B-FD4F-4EB3-A9D7-89A945AB673C}"/>
          </ac:spMkLst>
        </pc:spChg>
      </pc:sldChg>
      <pc:sldChg chg="addSp modSp new mod setBg">
        <pc:chgData name="Liz Trautman" userId="5819d947-1711-4142-aaec-21a46de8d539" providerId="ADAL" clId="{289811D2-2FD3-44D3-9F90-BBF90FFAC785}" dt="2020-06-24T03:05:08.170" v="4623" actId="5793"/>
        <pc:sldMkLst>
          <pc:docMk/>
          <pc:sldMk cId="1635262519" sldId="263"/>
        </pc:sldMkLst>
        <pc:spChg chg="mod">
          <ac:chgData name="Liz Trautman" userId="5819d947-1711-4142-aaec-21a46de8d539" providerId="ADAL" clId="{289811D2-2FD3-44D3-9F90-BBF90FFAC785}" dt="2020-06-24T03:04:30.609" v="4616" actId="26606"/>
          <ac:spMkLst>
            <pc:docMk/>
            <pc:sldMk cId="1635262519" sldId="263"/>
            <ac:spMk id="2" creationId="{7DD31DA6-4D1A-482B-9257-4CF7B0D66A96}"/>
          </ac:spMkLst>
        </pc:spChg>
        <pc:spChg chg="add mod">
          <ac:chgData name="Liz Trautman" userId="5819d947-1711-4142-aaec-21a46de8d539" providerId="ADAL" clId="{289811D2-2FD3-44D3-9F90-BBF90FFAC785}" dt="2020-06-24T03:05:08.170" v="4623" actId="5793"/>
          <ac:spMkLst>
            <pc:docMk/>
            <pc:sldMk cId="1635262519" sldId="263"/>
            <ac:spMk id="3" creationId="{A0D2AD07-AD2D-4B90-8E73-82EF86E693BF}"/>
          </ac:spMkLst>
        </pc:spChg>
        <pc:spChg chg="add">
          <ac:chgData name="Liz Trautman" userId="5819d947-1711-4142-aaec-21a46de8d539" providerId="ADAL" clId="{289811D2-2FD3-44D3-9F90-BBF90FFAC785}" dt="2020-06-24T03:04:30.609" v="4616" actId="26606"/>
          <ac:spMkLst>
            <pc:docMk/>
            <pc:sldMk cId="1635262519" sldId="263"/>
            <ac:spMk id="10" creationId="{AFA67CD3-AB4E-4A7A-BEB8-53C445D8C44E}"/>
          </ac:spMkLst>
        </pc:spChg>
        <pc:spChg chg="add">
          <ac:chgData name="Liz Trautman" userId="5819d947-1711-4142-aaec-21a46de8d539" providerId="ADAL" clId="{289811D2-2FD3-44D3-9F90-BBF90FFAC785}" dt="2020-06-24T03:04:30.609" v="4616" actId="26606"/>
          <ac:spMkLst>
            <pc:docMk/>
            <pc:sldMk cId="1635262519" sldId="263"/>
            <ac:spMk id="14" creationId="{339C8D78-A644-462F-B674-F440635E5353}"/>
          </ac:spMkLst>
        </pc:spChg>
        <pc:picChg chg="add">
          <ac:chgData name="Liz Trautman" userId="5819d947-1711-4142-aaec-21a46de8d539" providerId="ADAL" clId="{289811D2-2FD3-44D3-9F90-BBF90FFAC785}" dt="2020-06-24T03:04:30.609" v="4616" actId="26606"/>
          <ac:picMkLst>
            <pc:docMk/>
            <pc:sldMk cId="1635262519" sldId="263"/>
            <ac:picMk id="7" creationId="{A3B8996B-81E2-4A36-869E-1448173E4542}"/>
          </ac:picMkLst>
        </pc:picChg>
        <pc:picChg chg="add">
          <ac:chgData name="Liz Trautman" userId="5819d947-1711-4142-aaec-21a46de8d539" providerId="ADAL" clId="{289811D2-2FD3-44D3-9F90-BBF90FFAC785}" dt="2020-06-24T03:04:30.609" v="4616" actId="26606"/>
          <ac:picMkLst>
            <pc:docMk/>
            <pc:sldMk cId="1635262519" sldId="263"/>
            <ac:picMk id="12" creationId="{07CF545F-9C2E-4446-97CD-AD92990C2B68}"/>
          </ac:picMkLst>
        </pc:picChg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3573788134" sldId="263"/>
        </pc:sldMkLst>
      </pc:sldChg>
      <pc:sldChg chg="addSp modSp new mod">
        <pc:chgData name="Liz Trautman" userId="5819d947-1711-4142-aaec-21a46de8d539" providerId="ADAL" clId="{289811D2-2FD3-44D3-9F90-BBF90FFAC785}" dt="2020-06-24T03:04:18.690" v="4615" actId="20577"/>
        <pc:sldMkLst>
          <pc:docMk/>
          <pc:sldMk cId="25496222" sldId="264"/>
        </pc:sldMkLst>
        <pc:spChg chg="mod">
          <ac:chgData name="Liz Trautman" userId="5819d947-1711-4142-aaec-21a46de8d539" providerId="ADAL" clId="{289811D2-2FD3-44D3-9F90-BBF90FFAC785}" dt="2020-06-24T03:03:31.219" v="4463" actId="20577"/>
          <ac:spMkLst>
            <pc:docMk/>
            <pc:sldMk cId="25496222" sldId="264"/>
            <ac:spMk id="2" creationId="{C491B05F-67F3-42D8-BEE0-38F5E1A0F33C}"/>
          </ac:spMkLst>
        </pc:spChg>
        <pc:spChg chg="add mod">
          <ac:chgData name="Liz Trautman" userId="5819d947-1711-4142-aaec-21a46de8d539" providerId="ADAL" clId="{289811D2-2FD3-44D3-9F90-BBF90FFAC785}" dt="2020-06-24T03:04:18.690" v="4615" actId="20577"/>
          <ac:spMkLst>
            <pc:docMk/>
            <pc:sldMk cId="25496222" sldId="264"/>
            <ac:spMk id="3" creationId="{132B6409-D96B-4C8E-9CD3-CCF8EA324F6E}"/>
          </ac:spMkLst>
        </pc:spChg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1991679936" sldId="264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948715640" sldId="265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1556762781" sldId="266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3633058715" sldId="267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208464452" sldId="268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1419307735" sldId="269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2239146978" sldId="270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342459522" sldId="271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4248150271" sldId="272"/>
        </pc:sldMkLst>
      </pc:sldChg>
      <pc:sldChg chg="del">
        <pc:chgData name="Liz Trautman" userId="5819d947-1711-4142-aaec-21a46de8d539" providerId="ADAL" clId="{289811D2-2FD3-44D3-9F90-BBF90FFAC785}" dt="2020-06-23T22:44:51.689" v="1" actId="47"/>
        <pc:sldMkLst>
          <pc:docMk/>
          <pc:sldMk cId="1917636844" sldId="273"/>
        </pc:sldMkLst>
      </pc:sldChg>
      <pc:sldChg chg="del">
        <pc:chgData name="Liz Trautman" userId="5819d947-1711-4142-aaec-21a46de8d539" providerId="ADAL" clId="{289811D2-2FD3-44D3-9F90-BBF90FFAC785}" dt="2020-06-23T22:44:44.237" v="0" actId="47"/>
        <pc:sldMkLst>
          <pc:docMk/>
          <pc:sldMk cId="4222441625" sldId="27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Race/Ethnicity</a:t>
            </a:r>
            <a:r>
              <a:rPr lang="en-US" baseline="0" dirty="0"/>
              <a:t> of EFC Participants Compared to WA Youth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Under-18 Population WA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NA/AN</c:v>
                </c:pt>
                <c:pt idx="1">
                  <c:v>NA/AN - Multiracial</c:v>
                </c:pt>
                <c:pt idx="2">
                  <c:v>Asian/Pacific Islander</c:v>
                </c:pt>
                <c:pt idx="3">
                  <c:v>Black</c:v>
                </c:pt>
                <c:pt idx="4">
                  <c:v>Multiracial</c:v>
                </c:pt>
                <c:pt idx="5">
                  <c:v>Hispanic</c:v>
                </c:pt>
                <c:pt idx="6">
                  <c:v>Unknown</c:v>
                </c:pt>
                <c:pt idx="7">
                  <c:v>White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0%">
                  <c:v>0.01</c:v>
                </c:pt>
                <c:pt idx="1">
                  <c:v>0</c:v>
                </c:pt>
                <c:pt idx="2" formatCode="0%">
                  <c:v>0.08</c:v>
                </c:pt>
                <c:pt idx="3" formatCode="0%">
                  <c:v>0.04</c:v>
                </c:pt>
                <c:pt idx="4" formatCode="0%">
                  <c:v>0.09</c:v>
                </c:pt>
                <c:pt idx="5" formatCode="0%">
                  <c:v>0.22</c:v>
                </c:pt>
                <c:pt idx="6">
                  <c:v>0</c:v>
                </c:pt>
                <c:pt idx="7" formatCode="0%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2-4A3B-9BAB-9049AD3F91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EFC Participants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NA/AN</c:v>
                </c:pt>
                <c:pt idx="1">
                  <c:v>NA/AN - Multiracial</c:v>
                </c:pt>
                <c:pt idx="2">
                  <c:v>Asian/Pacific Islander</c:v>
                </c:pt>
                <c:pt idx="3">
                  <c:v>Black</c:v>
                </c:pt>
                <c:pt idx="4">
                  <c:v>Multiracial</c:v>
                </c:pt>
                <c:pt idx="5">
                  <c:v>Hispanic</c:v>
                </c:pt>
                <c:pt idx="6">
                  <c:v>Unknown</c:v>
                </c:pt>
                <c:pt idx="7">
                  <c:v>White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0.08</c:v>
                </c:pt>
                <c:pt idx="1">
                  <c:v>0.1</c:v>
                </c:pt>
                <c:pt idx="2">
                  <c:v>0.02</c:v>
                </c:pt>
                <c:pt idx="3">
                  <c:v>0.1</c:v>
                </c:pt>
                <c:pt idx="4">
                  <c:v>0.08</c:v>
                </c:pt>
                <c:pt idx="5">
                  <c:v>0.16</c:v>
                </c:pt>
                <c:pt idx="6">
                  <c:v>0.01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2-4A3B-9BAB-9049AD3F9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335512"/>
        <c:axId val="711333216"/>
      </c:barChart>
      <c:catAx>
        <c:axId val="71133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333216"/>
        <c:crosses val="autoZero"/>
        <c:auto val="1"/>
        <c:lblAlgn val="ctr"/>
        <c:lblOffset val="100"/>
        <c:noMultiLvlLbl val="0"/>
      </c:catAx>
      <c:valAx>
        <c:axId val="71133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33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A90EA-C768-430D-9A11-1165B452967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6C5B60-11C6-4D1B-BB7D-E674DCDB2262}">
      <dgm:prSet/>
      <dgm:spPr/>
      <dgm:t>
        <a:bodyPr/>
        <a:lstStyle/>
        <a:p>
          <a:r>
            <a:rPr lang="en-US"/>
            <a:t>Voluntary program for youth ages 18-21 (age out on 21</a:t>
          </a:r>
          <a:r>
            <a:rPr lang="en-US" baseline="30000"/>
            <a:t>st</a:t>
          </a:r>
          <a:r>
            <a:rPr lang="en-US"/>
            <a:t> birthday)</a:t>
          </a:r>
        </a:p>
      </dgm:t>
    </dgm:pt>
    <dgm:pt modelId="{B3773721-C162-461E-8C1D-2C4155D24AD5}" type="parTrans" cxnId="{6C28483E-6032-4CB1-BA78-B3AE82EB713D}">
      <dgm:prSet/>
      <dgm:spPr/>
      <dgm:t>
        <a:bodyPr/>
        <a:lstStyle/>
        <a:p>
          <a:endParaRPr lang="en-US"/>
        </a:p>
      </dgm:t>
    </dgm:pt>
    <dgm:pt modelId="{68894885-C08E-4976-BFF1-636338C3CB13}" type="sibTrans" cxnId="{6C28483E-6032-4CB1-BA78-B3AE82EB713D}">
      <dgm:prSet/>
      <dgm:spPr/>
      <dgm:t>
        <a:bodyPr/>
        <a:lstStyle/>
        <a:p>
          <a:endParaRPr lang="en-US"/>
        </a:p>
      </dgm:t>
    </dgm:pt>
    <dgm:pt modelId="{9407023B-2DC4-48C8-A6F0-4C1A376D45A4}">
      <dgm:prSet/>
      <dgm:spPr/>
      <dgm:t>
        <a:bodyPr/>
        <a:lstStyle/>
        <a:p>
          <a:r>
            <a:rPr lang="en-US"/>
            <a:t>Eligibility: </a:t>
          </a:r>
        </a:p>
      </dgm:t>
    </dgm:pt>
    <dgm:pt modelId="{21D42716-50E4-42C9-8C1C-A13422E9DF7D}" type="parTrans" cxnId="{C8CE42BF-09C0-486B-BC4F-22B47B4812AB}">
      <dgm:prSet/>
      <dgm:spPr/>
      <dgm:t>
        <a:bodyPr/>
        <a:lstStyle/>
        <a:p>
          <a:endParaRPr lang="en-US"/>
        </a:p>
      </dgm:t>
    </dgm:pt>
    <dgm:pt modelId="{A9BD8632-3FD7-4617-88A5-DFB1A29CD136}" type="sibTrans" cxnId="{C8CE42BF-09C0-486B-BC4F-22B47B4812AB}">
      <dgm:prSet/>
      <dgm:spPr/>
      <dgm:t>
        <a:bodyPr/>
        <a:lstStyle/>
        <a:p>
          <a:endParaRPr lang="en-US"/>
        </a:p>
      </dgm:t>
    </dgm:pt>
    <dgm:pt modelId="{F900C5AC-8551-4597-B52B-96F7660FE368}">
      <dgm:prSet/>
      <dgm:spPr/>
      <dgm:t>
        <a:bodyPr/>
        <a:lstStyle/>
        <a:p>
          <a:r>
            <a:rPr lang="en-US"/>
            <a:t>Be state dependent on 18</a:t>
          </a:r>
          <a:r>
            <a:rPr lang="en-US" baseline="30000"/>
            <a:t>th</a:t>
          </a:r>
          <a:r>
            <a:rPr lang="en-US"/>
            <a:t> birthday AND: </a:t>
          </a:r>
        </a:p>
      </dgm:t>
    </dgm:pt>
    <dgm:pt modelId="{E738279A-F98B-4C6C-B390-B59EED85CC1E}" type="parTrans" cxnId="{91639E8C-326C-4B5C-AC0D-A9AFBFD4AB93}">
      <dgm:prSet/>
      <dgm:spPr/>
      <dgm:t>
        <a:bodyPr/>
        <a:lstStyle/>
        <a:p>
          <a:endParaRPr lang="en-US"/>
        </a:p>
      </dgm:t>
    </dgm:pt>
    <dgm:pt modelId="{6BDE95A6-8967-4DDA-9D40-85B06B617004}" type="sibTrans" cxnId="{91639E8C-326C-4B5C-AC0D-A9AFBFD4AB93}">
      <dgm:prSet/>
      <dgm:spPr/>
      <dgm:t>
        <a:bodyPr/>
        <a:lstStyle/>
        <a:p>
          <a:endParaRPr lang="en-US"/>
        </a:p>
      </dgm:t>
    </dgm:pt>
    <dgm:pt modelId="{1A350121-F1A4-4D58-BB61-46538D7A0C73}">
      <dgm:prSet/>
      <dgm:spPr/>
      <dgm:t>
        <a:bodyPr/>
        <a:lstStyle/>
        <a:p>
          <a:r>
            <a:rPr lang="en-US" dirty="0"/>
            <a:t>Enrolled in high school/HSE</a:t>
          </a:r>
        </a:p>
      </dgm:t>
    </dgm:pt>
    <dgm:pt modelId="{DDF0E6BB-F9BE-4E92-8724-DDA3561B911C}" type="parTrans" cxnId="{F7B7BBCA-6569-4B91-BAC0-50264699D6D9}">
      <dgm:prSet/>
      <dgm:spPr/>
      <dgm:t>
        <a:bodyPr/>
        <a:lstStyle/>
        <a:p>
          <a:endParaRPr lang="en-US"/>
        </a:p>
      </dgm:t>
    </dgm:pt>
    <dgm:pt modelId="{294E744D-B76B-437C-B1C0-A7AE782329C8}" type="sibTrans" cxnId="{F7B7BBCA-6569-4B91-BAC0-50264699D6D9}">
      <dgm:prSet/>
      <dgm:spPr/>
      <dgm:t>
        <a:bodyPr/>
        <a:lstStyle/>
        <a:p>
          <a:endParaRPr lang="en-US"/>
        </a:p>
      </dgm:t>
    </dgm:pt>
    <dgm:pt modelId="{28EB3A37-9335-4A88-84AC-3D5B5DA9D7AC}">
      <dgm:prSet/>
      <dgm:spPr/>
      <dgm:t>
        <a:bodyPr/>
        <a:lstStyle/>
        <a:p>
          <a:r>
            <a:rPr lang="en-US" dirty="0"/>
            <a:t>Enrolled/applying to a post-secondary academic or vocational program;</a:t>
          </a:r>
        </a:p>
      </dgm:t>
    </dgm:pt>
    <dgm:pt modelId="{1ACCF821-AC58-4D43-846C-B4E533B1C94B}" type="parTrans" cxnId="{8D4B5D15-F4B7-4AEE-A8E9-3575E5955747}">
      <dgm:prSet/>
      <dgm:spPr/>
      <dgm:t>
        <a:bodyPr/>
        <a:lstStyle/>
        <a:p>
          <a:endParaRPr lang="en-US"/>
        </a:p>
      </dgm:t>
    </dgm:pt>
    <dgm:pt modelId="{C33A8DD9-0D9F-4135-8BF2-4A3BE95139EB}" type="sibTrans" cxnId="{8D4B5D15-F4B7-4AEE-A8E9-3575E5955747}">
      <dgm:prSet/>
      <dgm:spPr/>
      <dgm:t>
        <a:bodyPr/>
        <a:lstStyle/>
        <a:p>
          <a:endParaRPr lang="en-US"/>
        </a:p>
      </dgm:t>
    </dgm:pt>
    <dgm:pt modelId="{F42AA156-1C33-4DCC-9C73-FA689140F87E}">
      <dgm:prSet/>
      <dgm:spPr/>
      <dgm:t>
        <a:bodyPr/>
        <a:lstStyle/>
        <a:p>
          <a:r>
            <a:rPr lang="en-US" dirty="0"/>
            <a:t>Participating in a program or activity designed to promote or remove barriers to employment, </a:t>
          </a:r>
        </a:p>
      </dgm:t>
    </dgm:pt>
    <dgm:pt modelId="{7C961F00-535D-4485-A719-C438194FACBA}" type="parTrans" cxnId="{3406E8FC-6E1D-4E12-A12F-791A2FF319B0}">
      <dgm:prSet/>
      <dgm:spPr/>
      <dgm:t>
        <a:bodyPr/>
        <a:lstStyle/>
        <a:p>
          <a:endParaRPr lang="en-US"/>
        </a:p>
      </dgm:t>
    </dgm:pt>
    <dgm:pt modelId="{5F0B3624-78C5-4565-90F4-BF37C40B02C3}" type="sibTrans" cxnId="{3406E8FC-6E1D-4E12-A12F-791A2FF319B0}">
      <dgm:prSet/>
      <dgm:spPr/>
      <dgm:t>
        <a:bodyPr/>
        <a:lstStyle/>
        <a:p>
          <a:endParaRPr lang="en-US"/>
        </a:p>
      </dgm:t>
    </dgm:pt>
    <dgm:pt modelId="{850BA2C9-6286-4D9A-959D-1B792891F92C}">
      <dgm:prSet/>
      <dgm:spPr/>
      <dgm:t>
        <a:bodyPr/>
        <a:lstStyle/>
        <a:p>
          <a:r>
            <a:rPr lang="en-US" dirty="0"/>
            <a:t>Employed 80 hours or more a month; or</a:t>
          </a:r>
        </a:p>
      </dgm:t>
    </dgm:pt>
    <dgm:pt modelId="{2D76D5C2-EEF3-4F20-831C-583754D338A8}" type="parTrans" cxnId="{4F990712-2B79-46D3-81FC-D005B26F1788}">
      <dgm:prSet/>
      <dgm:spPr/>
      <dgm:t>
        <a:bodyPr/>
        <a:lstStyle/>
        <a:p>
          <a:endParaRPr lang="en-US"/>
        </a:p>
      </dgm:t>
    </dgm:pt>
    <dgm:pt modelId="{89C0EA5C-BB7C-467A-B8B6-8EC6F7340A80}" type="sibTrans" cxnId="{4F990712-2B79-46D3-81FC-D005B26F1788}">
      <dgm:prSet/>
      <dgm:spPr/>
      <dgm:t>
        <a:bodyPr/>
        <a:lstStyle/>
        <a:p>
          <a:endParaRPr lang="en-US"/>
        </a:p>
      </dgm:t>
    </dgm:pt>
    <dgm:pt modelId="{2CE4D577-2620-42F7-8376-5CCF133D9990}">
      <dgm:prSet/>
      <dgm:spPr/>
      <dgm:t>
        <a:bodyPr/>
        <a:lstStyle/>
        <a:p>
          <a:r>
            <a:rPr lang="en-US" dirty="0"/>
            <a:t>Unable to engage in any of the above activities due to a documented medical condition</a:t>
          </a:r>
        </a:p>
      </dgm:t>
    </dgm:pt>
    <dgm:pt modelId="{8CA68533-AA6F-4212-9D0C-B78E4B5356B4}" type="parTrans" cxnId="{22EFF4BE-AD1B-40E4-872D-3ED64D22E94D}">
      <dgm:prSet/>
      <dgm:spPr/>
      <dgm:t>
        <a:bodyPr/>
        <a:lstStyle/>
        <a:p>
          <a:endParaRPr lang="en-US"/>
        </a:p>
      </dgm:t>
    </dgm:pt>
    <dgm:pt modelId="{B10A4AC4-1434-4C0D-A7E9-312AF6F9ABD3}" type="sibTrans" cxnId="{22EFF4BE-AD1B-40E4-872D-3ED64D22E94D}">
      <dgm:prSet/>
      <dgm:spPr/>
      <dgm:t>
        <a:bodyPr/>
        <a:lstStyle/>
        <a:p>
          <a:endParaRPr lang="en-US"/>
        </a:p>
      </dgm:t>
    </dgm:pt>
    <dgm:pt modelId="{F0C0B7D7-4BF9-480D-BEAB-B17709412A30}">
      <dgm:prSet/>
      <dgm:spPr/>
      <dgm:t>
        <a:bodyPr/>
        <a:lstStyle/>
        <a:p>
          <a:r>
            <a:rPr lang="en-US"/>
            <a:t>Federal match through Title IV-E</a:t>
          </a:r>
        </a:p>
      </dgm:t>
    </dgm:pt>
    <dgm:pt modelId="{7DC7BFDC-A844-42DA-9F4E-BD7D7F6E0B39}" type="parTrans" cxnId="{BE97E4DF-462A-43B6-91F1-7D9E59ADD04C}">
      <dgm:prSet/>
      <dgm:spPr/>
      <dgm:t>
        <a:bodyPr/>
        <a:lstStyle/>
        <a:p>
          <a:endParaRPr lang="en-US"/>
        </a:p>
      </dgm:t>
    </dgm:pt>
    <dgm:pt modelId="{5B9253FB-A981-4298-85B6-804B36E1E347}" type="sibTrans" cxnId="{BE97E4DF-462A-43B6-91F1-7D9E59ADD04C}">
      <dgm:prSet/>
      <dgm:spPr/>
      <dgm:t>
        <a:bodyPr/>
        <a:lstStyle/>
        <a:p>
          <a:endParaRPr lang="en-US"/>
        </a:p>
      </dgm:t>
    </dgm:pt>
    <dgm:pt modelId="{18CB6EBE-C639-43A1-B73F-8D24155BE4AC}">
      <dgm:prSet/>
      <dgm:spPr/>
      <dgm:t>
        <a:bodyPr/>
        <a:lstStyle/>
        <a:p>
          <a:r>
            <a:rPr lang="en-US" dirty="0"/>
            <a:t>Services include: </a:t>
          </a:r>
        </a:p>
      </dgm:t>
    </dgm:pt>
    <dgm:pt modelId="{5BA738A8-3F46-48D6-B632-DA6C081F042D}" type="parTrans" cxnId="{5AFE41CE-DF8E-4C48-A751-7C772257312D}">
      <dgm:prSet/>
      <dgm:spPr/>
      <dgm:t>
        <a:bodyPr/>
        <a:lstStyle/>
        <a:p>
          <a:endParaRPr lang="en-US"/>
        </a:p>
      </dgm:t>
    </dgm:pt>
    <dgm:pt modelId="{F1C15957-256A-4DFA-ADFF-21CAC0A8422A}" type="sibTrans" cxnId="{5AFE41CE-DF8E-4C48-A751-7C772257312D}">
      <dgm:prSet/>
      <dgm:spPr/>
      <dgm:t>
        <a:bodyPr/>
        <a:lstStyle/>
        <a:p>
          <a:endParaRPr lang="en-US"/>
        </a:p>
      </dgm:t>
    </dgm:pt>
    <dgm:pt modelId="{DD6E6723-010F-4824-8A59-7AFE52808246}">
      <dgm:prSet/>
      <dgm:spPr/>
      <dgm:t>
        <a:bodyPr/>
        <a:lstStyle/>
        <a:p>
          <a:r>
            <a:rPr lang="en-US"/>
            <a:t>Placement – in a foster home (20%) or Supervised Independent Living Placement (80%)</a:t>
          </a:r>
        </a:p>
      </dgm:t>
    </dgm:pt>
    <dgm:pt modelId="{66B5E837-5C3F-4D3A-BF2C-2962F09C8FE1}" type="parTrans" cxnId="{1779589C-74D9-4B03-B985-07FFA721BEAD}">
      <dgm:prSet/>
      <dgm:spPr/>
      <dgm:t>
        <a:bodyPr/>
        <a:lstStyle/>
        <a:p>
          <a:endParaRPr lang="en-US"/>
        </a:p>
      </dgm:t>
    </dgm:pt>
    <dgm:pt modelId="{59A315C2-0DC1-4B76-89EB-0B8256078527}" type="sibTrans" cxnId="{1779589C-74D9-4B03-B985-07FFA721BEAD}">
      <dgm:prSet/>
      <dgm:spPr/>
      <dgm:t>
        <a:bodyPr/>
        <a:lstStyle/>
        <a:p>
          <a:endParaRPr lang="en-US"/>
        </a:p>
      </dgm:t>
    </dgm:pt>
    <dgm:pt modelId="{D2ADA527-487B-40B1-9DD1-EB7742BC5F4B}">
      <dgm:prSet/>
      <dgm:spPr/>
      <dgm:t>
        <a:bodyPr/>
        <a:lstStyle/>
        <a:p>
          <a:r>
            <a:rPr lang="en-US" dirty="0"/>
            <a:t>Case management</a:t>
          </a:r>
        </a:p>
      </dgm:t>
    </dgm:pt>
    <dgm:pt modelId="{983B0668-FEB6-43B4-939E-CB15C2A4FA80}" type="parTrans" cxnId="{AB53A9BE-92FE-492D-B458-90AC0836463E}">
      <dgm:prSet/>
      <dgm:spPr/>
      <dgm:t>
        <a:bodyPr/>
        <a:lstStyle/>
        <a:p>
          <a:endParaRPr lang="en-US"/>
        </a:p>
      </dgm:t>
    </dgm:pt>
    <dgm:pt modelId="{1B9F9BC4-7D15-4B17-9564-E04E9867A3CB}" type="sibTrans" cxnId="{AB53A9BE-92FE-492D-B458-90AC0836463E}">
      <dgm:prSet/>
      <dgm:spPr/>
      <dgm:t>
        <a:bodyPr/>
        <a:lstStyle/>
        <a:p>
          <a:endParaRPr lang="en-US"/>
        </a:p>
      </dgm:t>
    </dgm:pt>
    <dgm:pt modelId="{723A12A2-FC51-400F-B146-F62F8B842FD4}">
      <dgm:prSet/>
      <dgm:spPr/>
      <dgm:t>
        <a:bodyPr/>
        <a:lstStyle/>
        <a:p>
          <a:r>
            <a:rPr lang="en-US"/>
            <a:t>Attorney is appointed </a:t>
          </a:r>
        </a:p>
      </dgm:t>
    </dgm:pt>
    <dgm:pt modelId="{F3ECCE1B-F2CD-4AA0-ADA0-196354DE7D78}" type="parTrans" cxnId="{4ECDB808-99F3-4609-8F92-CDE6D908D64E}">
      <dgm:prSet/>
      <dgm:spPr/>
      <dgm:t>
        <a:bodyPr/>
        <a:lstStyle/>
        <a:p>
          <a:endParaRPr lang="en-US"/>
        </a:p>
      </dgm:t>
    </dgm:pt>
    <dgm:pt modelId="{4562DF5B-678A-4CC5-BC63-71DA25245CEC}" type="sibTrans" cxnId="{4ECDB808-99F3-4609-8F92-CDE6D908D64E}">
      <dgm:prSet/>
      <dgm:spPr/>
      <dgm:t>
        <a:bodyPr/>
        <a:lstStyle/>
        <a:p>
          <a:endParaRPr lang="en-US"/>
        </a:p>
      </dgm:t>
    </dgm:pt>
    <dgm:pt modelId="{E6EDA368-3F04-4F2C-B8B3-5A3779BBBBCE}">
      <dgm:prSet/>
      <dgm:spPr/>
      <dgm:t>
        <a:bodyPr/>
        <a:lstStyle/>
        <a:p>
          <a:r>
            <a:rPr lang="en-US"/>
            <a:t>Connections to other relevant programs (e.g. Independent Living etc). </a:t>
          </a:r>
        </a:p>
      </dgm:t>
    </dgm:pt>
    <dgm:pt modelId="{183AFFC2-B240-436B-885B-E274AFA548E2}" type="parTrans" cxnId="{2C5E9DE2-C426-4E2A-8826-F454C5F640CA}">
      <dgm:prSet/>
      <dgm:spPr/>
      <dgm:t>
        <a:bodyPr/>
        <a:lstStyle/>
        <a:p>
          <a:endParaRPr lang="en-US"/>
        </a:p>
      </dgm:t>
    </dgm:pt>
    <dgm:pt modelId="{03DF0424-C262-40F3-A558-2F955C8AA105}" type="sibTrans" cxnId="{2C5E9DE2-C426-4E2A-8826-F454C5F640CA}">
      <dgm:prSet/>
      <dgm:spPr/>
      <dgm:t>
        <a:bodyPr/>
        <a:lstStyle/>
        <a:p>
          <a:endParaRPr lang="en-US"/>
        </a:p>
      </dgm:t>
    </dgm:pt>
    <dgm:pt modelId="{084D4A3B-1276-4E91-B1F7-2D89C0C84655}" type="pres">
      <dgm:prSet presAssocID="{6CDA90EA-C768-430D-9A11-1165B4529677}" presName="linear" presStyleCnt="0">
        <dgm:presLayoutVars>
          <dgm:animLvl val="lvl"/>
          <dgm:resizeHandles val="exact"/>
        </dgm:presLayoutVars>
      </dgm:prSet>
      <dgm:spPr/>
    </dgm:pt>
    <dgm:pt modelId="{7DE9BCA4-606C-477A-8235-5E09CE0871BC}" type="pres">
      <dgm:prSet presAssocID="{266C5B60-11C6-4D1B-BB7D-E674DCDB22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1767295-67FC-4CDD-8D32-C3E0759FCE18}" type="pres">
      <dgm:prSet presAssocID="{68894885-C08E-4976-BFF1-636338C3CB13}" presName="spacer" presStyleCnt="0"/>
      <dgm:spPr/>
    </dgm:pt>
    <dgm:pt modelId="{B3619F9A-B6EF-4D69-B7EA-22E7EB1C2BBA}" type="pres">
      <dgm:prSet presAssocID="{9407023B-2DC4-48C8-A6F0-4C1A376D45A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F4D4595-E40C-41FA-A1F6-402CED8CF6AA}" type="pres">
      <dgm:prSet presAssocID="{9407023B-2DC4-48C8-A6F0-4C1A376D45A4}" presName="childText" presStyleLbl="revTx" presStyleIdx="0" presStyleCnt="2">
        <dgm:presLayoutVars>
          <dgm:bulletEnabled val="1"/>
        </dgm:presLayoutVars>
      </dgm:prSet>
      <dgm:spPr/>
    </dgm:pt>
    <dgm:pt modelId="{DBB1EB51-DCD9-43DE-9249-661C0ABB0B0D}" type="pres">
      <dgm:prSet presAssocID="{F0C0B7D7-4BF9-480D-BEAB-B17709412A3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828CD11-FA85-443A-9DBD-F54EF06A38AE}" type="pres">
      <dgm:prSet presAssocID="{5B9253FB-A981-4298-85B6-804B36E1E347}" presName="spacer" presStyleCnt="0"/>
      <dgm:spPr/>
    </dgm:pt>
    <dgm:pt modelId="{AD6CC330-3042-4CF5-AA2A-86A15E214EF0}" type="pres">
      <dgm:prSet presAssocID="{18CB6EBE-C639-43A1-B73F-8D24155BE4A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0764C39-0989-48B3-80E6-3C60C5EF22F2}" type="pres">
      <dgm:prSet presAssocID="{18CB6EBE-C639-43A1-B73F-8D24155BE4A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ECDB808-99F3-4609-8F92-CDE6D908D64E}" srcId="{18CB6EBE-C639-43A1-B73F-8D24155BE4AC}" destId="{723A12A2-FC51-400F-B146-F62F8B842FD4}" srcOrd="2" destOrd="0" parTransId="{F3ECCE1B-F2CD-4AA0-ADA0-196354DE7D78}" sibTransId="{4562DF5B-678A-4CC5-BC63-71DA25245CEC}"/>
    <dgm:cxn modelId="{1E3F1911-4E14-4358-A241-CB22C21AC30D}" type="presOf" srcId="{1A350121-F1A4-4D58-BB61-46538D7A0C73}" destId="{0F4D4595-E40C-41FA-A1F6-402CED8CF6AA}" srcOrd="0" destOrd="1" presId="urn:microsoft.com/office/officeart/2005/8/layout/vList2"/>
    <dgm:cxn modelId="{4F990712-2B79-46D3-81FC-D005B26F1788}" srcId="{F900C5AC-8551-4597-B52B-96F7660FE368}" destId="{850BA2C9-6286-4D9A-959D-1B792891F92C}" srcOrd="3" destOrd="0" parTransId="{2D76D5C2-EEF3-4F20-831C-583754D338A8}" sibTransId="{89C0EA5C-BB7C-467A-B8B6-8EC6F7340A80}"/>
    <dgm:cxn modelId="{8D4B5D15-F4B7-4AEE-A8E9-3575E5955747}" srcId="{F900C5AC-8551-4597-B52B-96F7660FE368}" destId="{28EB3A37-9335-4A88-84AC-3D5B5DA9D7AC}" srcOrd="1" destOrd="0" parTransId="{1ACCF821-AC58-4D43-846C-B4E533B1C94B}" sibTransId="{C33A8DD9-0D9F-4135-8BF2-4A3BE95139EB}"/>
    <dgm:cxn modelId="{6C28483E-6032-4CB1-BA78-B3AE82EB713D}" srcId="{6CDA90EA-C768-430D-9A11-1165B4529677}" destId="{266C5B60-11C6-4D1B-BB7D-E674DCDB2262}" srcOrd="0" destOrd="0" parTransId="{B3773721-C162-461E-8C1D-2C4155D24AD5}" sibTransId="{68894885-C08E-4976-BFF1-636338C3CB13}"/>
    <dgm:cxn modelId="{15F03068-5B81-45D0-B09B-0F1DBD0B7B5C}" type="presOf" srcId="{28EB3A37-9335-4A88-84AC-3D5B5DA9D7AC}" destId="{0F4D4595-E40C-41FA-A1F6-402CED8CF6AA}" srcOrd="0" destOrd="2" presId="urn:microsoft.com/office/officeart/2005/8/layout/vList2"/>
    <dgm:cxn modelId="{0A3D4072-5EEB-4A5E-B504-4A19DF7743B8}" type="presOf" srcId="{9407023B-2DC4-48C8-A6F0-4C1A376D45A4}" destId="{B3619F9A-B6EF-4D69-B7EA-22E7EB1C2BBA}" srcOrd="0" destOrd="0" presId="urn:microsoft.com/office/officeart/2005/8/layout/vList2"/>
    <dgm:cxn modelId="{DF6A7975-930E-4A98-B5FB-975E00A887AA}" type="presOf" srcId="{723A12A2-FC51-400F-B146-F62F8B842FD4}" destId="{60764C39-0989-48B3-80E6-3C60C5EF22F2}" srcOrd="0" destOrd="2" presId="urn:microsoft.com/office/officeart/2005/8/layout/vList2"/>
    <dgm:cxn modelId="{BEDF3A76-18A0-4BF0-835C-CBBF97B64AF8}" type="presOf" srcId="{850BA2C9-6286-4D9A-959D-1B792891F92C}" destId="{0F4D4595-E40C-41FA-A1F6-402CED8CF6AA}" srcOrd="0" destOrd="4" presId="urn:microsoft.com/office/officeart/2005/8/layout/vList2"/>
    <dgm:cxn modelId="{91639E8C-326C-4B5C-AC0D-A9AFBFD4AB93}" srcId="{9407023B-2DC4-48C8-A6F0-4C1A376D45A4}" destId="{F900C5AC-8551-4597-B52B-96F7660FE368}" srcOrd="0" destOrd="0" parTransId="{E738279A-F98B-4C6C-B390-B59EED85CC1E}" sibTransId="{6BDE95A6-8967-4DDA-9D40-85B06B617004}"/>
    <dgm:cxn modelId="{1779589C-74D9-4B03-B985-07FFA721BEAD}" srcId="{18CB6EBE-C639-43A1-B73F-8D24155BE4AC}" destId="{DD6E6723-010F-4824-8A59-7AFE52808246}" srcOrd="0" destOrd="0" parTransId="{66B5E837-5C3F-4D3A-BF2C-2962F09C8FE1}" sibTransId="{59A315C2-0DC1-4B76-89EB-0B8256078527}"/>
    <dgm:cxn modelId="{46D3CDAD-4214-4853-B7DF-6E50A5F7D62D}" type="presOf" srcId="{2CE4D577-2620-42F7-8376-5CCF133D9990}" destId="{0F4D4595-E40C-41FA-A1F6-402CED8CF6AA}" srcOrd="0" destOrd="5" presId="urn:microsoft.com/office/officeart/2005/8/layout/vList2"/>
    <dgm:cxn modelId="{DFA996B5-4C38-4749-B487-3DC3BFFA56F9}" type="presOf" srcId="{18CB6EBE-C639-43A1-B73F-8D24155BE4AC}" destId="{AD6CC330-3042-4CF5-AA2A-86A15E214EF0}" srcOrd="0" destOrd="0" presId="urn:microsoft.com/office/officeart/2005/8/layout/vList2"/>
    <dgm:cxn modelId="{AB53A9BE-92FE-492D-B458-90AC0836463E}" srcId="{18CB6EBE-C639-43A1-B73F-8D24155BE4AC}" destId="{D2ADA527-487B-40B1-9DD1-EB7742BC5F4B}" srcOrd="1" destOrd="0" parTransId="{983B0668-FEB6-43B4-939E-CB15C2A4FA80}" sibTransId="{1B9F9BC4-7D15-4B17-9564-E04E9867A3CB}"/>
    <dgm:cxn modelId="{ECF7BFBE-3ECD-4DBC-9BB8-104290D50611}" type="presOf" srcId="{F900C5AC-8551-4597-B52B-96F7660FE368}" destId="{0F4D4595-E40C-41FA-A1F6-402CED8CF6AA}" srcOrd="0" destOrd="0" presId="urn:microsoft.com/office/officeart/2005/8/layout/vList2"/>
    <dgm:cxn modelId="{22EFF4BE-AD1B-40E4-872D-3ED64D22E94D}" srcId="{F900C5AC-8551-4597-B52B-96F7660FE368}" destId="{2CE4D577-2620-42F7-8376-5CCF133D9990}" srcOrd="4" destOrd="0" parTransId="{8CA68533-AA6F-4212-9D0C-B78E4B5356B4}" sibTransId="{B10A4AC4-1434-4C0D-A7E9-312AF6F9ABD3}"/>
    <dgm:cxn modelId="{C8CE42BF-09C0-486B-BC4F-22B47B4812AB}" srcId="{6CDA90EA-C768-430D-9A11-1165B4529677}" destId="{9407023B-2DC4-48C8-A6F0-4C1A376D45A4}" srcOrd="1" destOrd="0" parTransId="{21D42716-50E4-42C9-8C1C-A13422E9DF7D}" sibTransId="{A9BD8632-3FD7-4617-88A5-DFB1A29CD136}"/>
    <dgm:cxn modelId="{F7B7BBCA-6569-4B91-BAC0-50264699D6D9}" srcId="{F900C5AC-8551-4597-B52B-96F7660FE368}" destId="{1A350121-F1A4-4D58-BB61-46538D7A0C73}" srcOrd="0" destOrd="0" parTransId="{DDF0E6BB-F9BE-4E92-8724-DDA3561B911C}" sibTransId="{294E744D-B76B-437C-B1C0-A7AE782329C8}"/>
    <dgm:cxn modelId="{4B9ECECD-04AE-4DBC-87D3-D929F72921AF}" type="presOf" srcId="{6CDA90EA-C768-430D-9A11-1165B4529677}" destId="{084D4A3B-1276-4E91-B1F7-2D89C0C84655}" srcOrd="0" destOrd="0" presId="urn:microsoft.com/office/officeart/2005/8/layout/vList2"/>
    <dgm:cxn modelId="{5AFE41CE-DF8E-4C48-A751-7C772257312D}" srcId="{6CDA90EA-C768-430D-9A11-1165B4529677}" destId="{18CB6EBE-C639-43A1-B73F-8D24155BE4AC}" srcOrd="3" destOrd="0" parTransId="{5BA738A8-3F46-48D6-B632-DA6C081F042D}" sibTransId="{F1C15957-256A-4DFA-ADFF-21CAC0A8422A}"/>
    <dgm:cxn modelId="{7BD18BD0-F89F-44C9-9509-BAC5C7F2E6CE}" type="presOf" srcId="{266C5B60-11C6-4D1B-BB7D-E674DCDB2262}" destId="{7DE9BCA4-606C-477A-8235-5E09CE0871BC}" srcOrd="0" destOrd="0" presId="urn:microsoft.com/office/officeart/2005/8/layout/vList2"/>
    <dgm:cxn modelId="{937E81D8-6535-4E69-A507-B7CC667D36A6}" type="presOf" srcId="{DD6E6723-010F-4824-8A59-7AFE52808246}" destId="{60764C39-0989-48B3-80E6-3C60C5EF22F2}" srcOrd="0" destOrd="0" presId="urn:microsoft.com/office/officeart/2005/8/layout/vList2"/>
    <dgm:cxn modelId="{BE97E4DF-462A-43B6-91F1-7D9E59ADD04C}" srcId="{6CDA90EA-C768-430D-9A11-1165B4529677}" destId="{F0C0B7D7-4BF9-480D-BEAB-B17709412A30}" srcOrd="2" destOrd="0" parTransId="{7DC7BFDC-A844-42DA-9F4E-BD7D7F6E0B39}" sibTransId="{5B9253FB-A981-4298-85B6-804B36E1E347}"/>
    <dgm:cxn modelId="{2C5E9DE2-C426-4E2A-8826-F454C5F640CA}" srcId="{18CB6EBE-C639-43A1-B73F-8D24155BE4AC}" destId="{E6EDA368-3F04-4F2C-B8B3-5A3779BBBBCE}" srcOrd="3" destOrd="0" parTransId="{183AFFC2-B240-436B-885B-E274AFA548E2}" sibTransId="{03DF0424-C262-40F3-A558-2F955C8AA105}"/>
    <dgm:cxn modelId="{59788FE4-E2D9-417B-9C94-9527BE3C83A9}" type="presOf" srcId="{F42AA156-1C33-4DCC-9C73-FA689140F87E}" destId="{0F4D4595-E40C-41FA-A1F6-402CED8CF6AA}" srcOrd="0" destOrd="3" presId="urn:microsoft.com/office/officeart/2005/8/layout/vList2"/>
    <dgm:cxn modelId="{AE5D38F1-6E13-4DDF-8020-E6E0A46B1ED8}" type="presOf" srcId="{E6EDA368-3F04-4F2C-B8B3-5A3779BBBBCE}" destId="{60764C39-0989-48B3-80E6-3C60C5EF22F2}" srcOrd="0" destOrd="3" presId="urn:microsoft.com/office/officeart/2005/8/layout/vList2"/>
    <dgm:cxn modelId="{35653DF2-D738-4E86-A078-4780DBF4DFB9}" type="presOf" srcId="{F0C0B7D7-4BF9-480D-BEAB-B17709412A30}" destId="{DBB1EB51-DCD9-43DE-9249-661C0ABB0B0D}" srcOrd="0" destOrd="0" presId="urn:microsoft.com/office/officeart/2005/8/layout/vList2"/>
    <dgm:cxn modelId="{3406E8FC-6E1D-4E12-A12F-791A2FF319B0}" srcId="{F900C5AC-8551-4597-B52B-96F7660FE368}" destId="{F42AA156-1C33-4DCC-9C73-FA689140F87E}" srcOrd="2" destOrd="0" parTransId="{7C961F00-535D-4485-A719-C438194FACBA}" sibTransId="{5F0B3624-78C5-4565-90F4-BF37C40B02C3}"/>
    <dgm:cxn modelId="{894301FE-E29E-44D4-AE9C-727A5ED22B9D}" type="presOf" srcId="{D2ADA527-487B-40B1-9DD1-EB7742BC5F4B}" destId="{60764C39-0989-48B3-80E6-3C60C5EF22F2}" srcOrd="0" destOrd="1" presId="urn:microsoft.com/office/officeart/2005/8/layout/vList2"/>
    <dgm:cxn modelId="{C2DEE21D-14F1-47C8-BCFF-B780424B8D38}" type="presParOf" srcId="{084D4A3B-1276-4E91-B1F7-2D89C0C84655}" destId="{7DE9BCA4-606C-477A-8235-5E09CE0871BC}" srcOrd="0" destOrd="0" presId="urn:microsoft.com/office/officeart/2005/8/layout/vList2"/>
    <dgm:cxn modelId="{59A656DC-1B5B-44DC-90EA-FF155FC290C2}" type="presParOf" srcId="{084D4A3B-1276-4E91-B1F7-2D89C0C84655}" destId="{B1767295-67FC-4CDD-8D32-C3E0759FCE18}" srcOrd="1" destOrd="0" presId="urn:microsoft.com/office/officeart/2005/8/layout/vList2"/>
    <dgm:cxn modelId="{DCDC8B5C-5E0A-4AD7-B88A-0029BA8A6816}" type="presParOf" srcId="{084D4A3B-1276-4E91-B1F7-2D89C0C84655}" destId="{B3619F9A-B6EF-4D69-B7EA-22E7EB1C2BBA}" srcOrd="2" destOrd="0" presId="urn:microsoft.com/office/officeart/2005/8/layout/vList2"/>
    <dgm:cxn modelId="{303BB327-E227-4A30-9B9D-9F7233180ADE}" type="presParOf" srcId="{084D4A3B-1276-4E91-B1F7-2D89C0C84655}" destId="{0F4D4595-E40C-41FA-A1F6-402CED8CF6AA}" srcOrd="3" destOrd="0" presId="urn:microsoft.com/office/officeart/2005/8/layout/vList2"/>
    <dgm:cxn modelId="{6D1C9B1D-419E-403A-A7BC-251D470B12F0}" type="presParOf" srcId="{084D4A3B-1276-4E91-B1F7-2D89C0C84655}" destId="{DBB1EB51-DCD9-43DE-9249-661C0ABB0B0D}" srcOrd="4" destOrd="0" presId="urn:microsoft.com/office/officeart/2005/8/layout/vList2"/>
    <dgm:cxn modelId="{84403ADC-AE7F-4DBC-B99F-FD4246944E00}" type="presParOf" srcId="{084D4A3B-1276-4E91-B1F7-2D89C0C84655}" destId="{F828CD11-FA85-443A-9DBD-F54EF06A38AE}" srcOrd="5" destOrd="0" presId="urn:microsoft.com/office/officeart/2005/8/layout/vList2"/>
    <dgm:cxn modelId="{63741EC2-86C2-4919-88EF-EC923C9345CD}" type="presParOf" srcId="{084D4A3B-1276-4E91-B1F7-2D89C0C84655}" destId="{AD6CC330-3042-4CF5-AA2A-86A15E214EF0}" srcOrd="6" destOrd="0" presId="urn:microsoft.com/office/officeart/2005/8/layout/vList2"/>
    <dgm:cxn modelId="{DF29D4FF-1F95-4C29-8503-22E50952F8B9}" type="presParOf" srcId="{084D4A3B-1276-4E91-B1F7-2D89C0C84655}" destId="{60764C39-0989-48B3-80E6-3C60C5EF22F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3708EF-6C85-44A7-82CA-18B820EF95A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6EF019-1529-4BCA-B9CC-3DFC52A944EB}">
      <dgm:prSet/>
      <dgm:spPr/>
      <dgm:t>
        <a:bodyPr/>
        <a:lstStyle/>
        <a:p>
          <a:r>
            <a:rPr lang="en-US"/>
            <a:t>Illinois, Alaska, Rhode Island, California, Georgia, Ohio – Governors’ moratorium on age out </a:t>
          </a:r>
        </a:p>
      </dgm:t>
    </dgm:pt>
    <dgm:pt modelId="{EBCECEA0-7B49-4C97-BC63-77DAD80E7F7A}" type="parTrans" cxnId="{EE25EE8F-DE5E-4F4F-B36A-777A8F033D84}">
      <dgm:prSet/>
      <dgm:spPr/>
      <dgm:t>
        <a:bodyPr/>
        <a:lstStyle/>
        <a:p>
          <a:endParaRPr lang="en-US"/>
        </a:p>
      </dgm:t>
    </dgm:pt>
    <dgm:pt modelId="{28E03312-2E83-4DE7-A7CF-CDFCB68DE855}" type="sibTrans" cxnId="{EE25EE8F-DE5E-4F4F-B36A-777A8F033D84}">
      <dgm:prSet/>
      <dgm:spPr/>
      <dgm:t>
        <a:bodyPr/>
        <a:lstStyle/>
        <a:p>
          <a:endParaRPr lang="en-US"/>
        </a:p>
      </dgm:t>
    </dgm:pt>
    <dgm:pt modelId="{2CEFA9BA-56AD-46D6-B77A-4AEE65CBC15C}">
      <dgm:prSet/>
      <dgm:spPr/>
      <dgm:t>
        <a:bodyPr/>
        <a:lstStyle/>
        <a:p>
          <a:r>
            <a:rPr lang="en-US"/>
            <a:t>Connecticut, South Carolina, Michigan – Administrative rule change </a:t>
          </a:r>
        </a:p>
      </dgm:t>
    </dgm:pt>
    <dgm:pt modelId="{8D51602B-E5E5-42BE-94BE-948DA85081D3}" type="parTrans" cxnId="{47FAC883-EDE2-4C63-9422-2AA51A90F29E}">
      <dgm:prSet/>
      <dgm:spPr/>
      <dgm:t>
        <a:bodyPr/>
        <a:lstStyle/>
        <a:p>
          <a:endParaRPr lang="en-US"/>
        </a:p>
      </dgm:t>
    </dgm:pt>
    <dgm:pt modelId="{3AEB1BFD-A47F-4F0C-93F0-5958880E2BF1}" type="sibTrans" cxnId="{47FAC883-EDE2-4C63-9422-2AA51A90F29E}">
      <dgm:prSet/>
      <dgm:spPr/>
      <dgm:t>
        <a:bodyPr/>
        <a:lstStyle/>
        <a:p>
          <a:endParaRPr lang="en-US"/>
        </a:p>
      </dgm:t>
    </dgm:pt>
    <dgm:pt modelId="{3916FD2D-0A5F-4EA5-A856-74E21CFF4706}" type="pres">
      <dgm:prSet presAssocID="{163708EF-6C85-44A7-82CA-18B820EF95A9}" presName="linear" presStyleCnt="0">
        <dgm:presLayoutVars>
          <dgm:animLvl val="lvl"/>
          <dgm:resizeHandles val="exact"/>
        </dgm:presLayoutVars>
      </dgm:prSet>
      <dgm:spPr/>
    </dgm:pt>
    <dgm:pt modelId="{298D6E86-7758-4B7C-A19B-9495239A6A97}" type="pres">
      <dgm:prSet presAssocID="{C56EF019-1529-4BCA-B9CC-3DFC52A944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E19BF2-89BD-4CF0-93A0-401D34155D64}" type="pres">
      <dgm:prSet presAssocID="{28E03312-2E83-4DE7-A7CF-CDFCB68DE855}" presName="spacer" presStyleCnt="0"/>
      <dgm:spPr/>
    </dgm:pt>
    <dgm:pt modelId="{71A63316-1596-46A9-A907-4621293031F9}" type="pres">
      <dgm:prSet presAssocID="{2CEFA9BA-56AD-46D6-B77A-4AEE65CBC1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7FAC883-EDE2-4C63-9422-2AA51A90F29E}" srcId="{163708EF-6C85-44A7-82CA-18B820EF95A9}" destId="{2CEFA9BA-56AD-46D6-B77A-4AEE65CBC15C}" srcOrd="1" destOrd="0" parTransId="{8D51602B-E5E5-42BE-94BE-948DA85081D3}" sibTransId="{3AEB1BFD-A47F-4F0C-93F0-5958880E2BF1}"/>
    <dgm:cxn modelId="{EE25EE8F-DE5E-4F4F-B36A-777A8F033D84}" srcId="{163708EF-6C85-44A7-82CA-18B820EF95A9}" destId="{C56EF019-1529-4BCA-B9CC-3DFC52A944EB}" srcOrd="0" destOrd="0" parTransId="{EBCECEA0-7B49-4C97-BC63-77DAD80E7F7A}" sibTransId="{28E03312-2E83-4DE7-A7CF-CDFCB68DE855}"/>
    <dgm:cxn modelId="{CD31D792-C166-41AB-A684-A774100B3DD5}" type="presOf" srcId="{C56EF019-1529-4BCA-B9CC-3DFC52A944EB}" destId="{298D6E86-7758-4B7C-A19B-9495239A6A97}" srcOrd="0" destOrd="0" presId="urn:microsoft.com/office/officeart/2005/8/layout/vList2"/>
    <dgm:cxn modelId="{7FAE19D8-D70C-4843-BC72-C88A8DCADB5F}" type="presOf" srcId="{163708EF-6C85-44A7-82CA-18B820EF95A9}" destId="{3916FD2D-0A5F-4EA5-A856-74E21CFF4706}" srcOrd="0" destOrd="0" presId="urn:microsoft.com/office/officeart/2005/8/layout/vList2"/>
    <dgm:cxn modelId="{43D85FDD-01FC-4854-819F-937205334D14}" type="presOf" srcId="{2CEFA9BA-56AD-46D6-B77A-4AEE65CBC15C}" destId="{71A63316-1596-46A9-A907-4621293031F9}" srcOrd="0" destOrd="0" presId="urn:microsoft.com/office/officeart/2005/8/layout/vList2"/>
    <dgm:cxn modelId="{40B6428D-0861-412B-88C7-3350FAB16626}" type="presParOf" srcId="{3916FD2D-0A5F-4EA5-A856-74E21CFF4706}" destId="{298D6E86-7758-4B7C-A19B-9495239A6A97}" srcOrd="0" destOrd="0" presId="urn:microsoft.com/office/officeart/2005/8/layout/vList2"/>
    <dgm:cxn modelId="{43339EA4-0D5E-4750-9B49-476DA5DD8E27}" type="presParOf" srcId="{3916FD2D-0A5F-4EA5-A856-74E21CFF4706}" destId="{D9E19BF2-89BD-4CF0-93A0-401D34155D64}" srcOrd="1" destOrd="0" presId="urn:microsoft.com/office/officeart/2005/8/layout/vList2"/>
    <dgm:cxn modelId="{1D8A143D-6B65-4B8D-B0D1-324E90F03553}" type="presParOf" srcId="{3916FD2D-0A5F-4EA5-A856-74E21CFF4706}" destId="{71A63316-1596-46A9-A907-4621293031F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9BCA4-606C-477A-8235-5E09CE0871BC}">
      <dsp:nvSpPr>
        <dsp:cNvPr id="0" name=""/>
        <dsp:cNvSpPr/>
      </dsp:nvSpPr>
      <dsp:spPr>
        <a:xfrm>
          <a:off x="0" y="379523"/>
          <a:ext cx="6913492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Voluntary program for youth ages 18-21 (age out on 21</a:t>
          </a:r>
          <a:r>
            <a:rPr lang="en-US" sz="1900" kern="1200" baseline="30000"/>
            <a:t>st</a:t>
          </a:r>
          <a:r>
            <a:rPr lang="en-US" sz="1900" kern="1200"/>
            <a:t> birthday)</a:t>
          </a:r>
        </a:p>
      </dsp:txBody>
      <dsp:txXfrm>
        <a:off x="22246" y="401769"/>
        <a:ext cx="6869000" cy="411223"/>
      </dsp:txXfrm>
    </dsp:sp>
    <dsp:sp modelId="{B3619F9A-B6EF-4D69-B7EA-22E7EB1C2BBA}">
      <dsp:nvSpPr>
        <dsp:cNvPr id="0" name=""/>
        <dsp:cNvSpPr/>
      </dsp:nvSpPr>
      <dsp:spPr>
        <a:xfrm>
          <a:off x="0" y="889959"/>
          <a:ext cx="6913492" cy="45571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Eligibility: </a:t>
          </a:r>
        </a:p>
      </dsp:txBody>
      <dsp:txXfrm>
        <a:off x="22246" y="912205"/>
        <a:ext cx="6869000" cy="411223"/>
      </dsp:txXfrm>
    </dsp:sp>
    <dsp:sp modelId="{0F4D4595-E40C-41FA-A1F6-402CED8CF6AA}">
      <dsp:nvSpPr>
        <dsp:cNvPr id="0" name=""/>
        <dsp:cNvSpPr/>
      </dsp:nvSpPr>
      <dsp:spPr>
        <a:xfrm>
          <a:off x="0" y="1345673"/>
          <a:ext cx="6913492" cy="196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50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Be state dependent on 18</a:t>
          </a:r>
          <a:r>
            <a:rPr lang="en-US" sz="1500" kern="1200" baseline="30000"/>
            <a:t>th</a:t>
          </a:r>
          <a:r>
            <a:rPr lang="en-US" sz="1500" kern="1200"/>
            <a:t> birthday AND: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Enrolled in high school/HSE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Enrolled/applying to a post-secondary academic or vocational program;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Participating in a program or activity designed to promote or remove barriers to employment,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Employed 80 hours or more a month; or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Unable to engage in any of the above activities due to a documented medical condition</a:t>
          </a:r>
        </a:p>
      </dsp:txBody>
      <dsp:txXfrm>
        <a:off x="0" y="1345673"/>
        <a:ext cx="6913492" cy="1966500"/>
      </dsp:txXfrm>
    </dsp:sp>
    <dsp:sp modelId="{DBB1EB51-DCD9-43DE-9249-661C0ABB0B0D}">
      <dsp:nvSpPr>
        <dsp:cNvPr id="0" name=""/>
        <dsp:cNvSpPr/>
      </dsp:nvSpPr>
      <dsp:spPr>
        <a:xfrm>
          <a:off x="0" y="3312174"/>
          <a:ext cx="6913492" cy="45571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Federal match through Title IV-E</a:t>
          </a:r>
        </a:p>
      </dsp:txBody>
      <dsp:txXfrm>
        <a:off x="22246" y="3334420"/>
        <a:ext cx="6869000" cy="411223"/>
      </dsp:txXfrm>
    </dsp:sp>
    <dsp:sp modelId="{AD6CC330-3042-4CF5-AA2A-86A15E214EF0}">
      <dsp:nvSpPr>
        <dsp:cNvPr id="0" name=""/>
        <dsp:cNvSpPr/>
      </dsp:nvSpPr>
      <dsp:spPr>
        <a:xfrm>
          <a:off x="0" y="3822609"/>
          <a:ext cx="6913492" cy="4557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Services include: </a:t>
          </a:r>
        </a:p>
      </dsp:txBody>
      <dsp:txXfrm>
        <a:off x="22246" y="3844855"/>
        <a:ext cx="6869000" cy="411223"/>
      </dsp:txXfrm>
    </dsp:sp>
    <dsp:sp modelId="{60764C39-0989-48B3-80E6-3C60C5EF22F2}">
      <dsp:nvSpPr>
        <dsp:cNvPr id="0" name=""/>
        <dsp:cNvSpPr/>
      </dsp:nvSpPr>
      <dsp:spPr>
        <a:xfrm>
          <a:off x="0" y="4278324"/>
          <a:ext cx="6913492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50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Placement – in a foster home (20%) or Supervised Independent Living Placement (80%)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Case management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Attorney is appointed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Connections to other relevant programs (e.g. Independent Living etc). </a:t>
          </a:r>
        </a:p>
      </dsp:txBody>
      <dsp:txXfrm>
        <a:off x="0" y="4278324"/>
        <a:ext cx="6913492" cy="1238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D6E86-7758-4B7C-A19B-9495239A6A97}">
      <dsp:nvSpPr>
        <dsp:cNvPr id="0" name=""/>
        <dsp:cNvSpPr/>
      </dsp:nvSpPr>
      <dsp:spPr>
        <a:xfrm>
          <a:off x="0" y="35971"/>
          <a:ext cx="6588691" cy="2854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Illinois, Alaska, Rhode Island, California, Georgia, Ohio – Governors’ moratorium on age out </a:t>
          </a:r>
        </a:p>
      </dsp:txBody>
      <dsp:txXfrm>
        <a:off x="139360" y="175331"/>
        <a:ext cx="6309971" cy="2576080"/>
      </dsp:txXfrm>
    </dsp:sp>
    <dsp:sp modelId="{71A63316-1596-46A9-A907-4621293031F9}">
      <dsp:nvSpPr>
        <dsp:cNvPr id="0" name=""/>
        <dsp:cNvSpPr/>
      </dsp:nvSpPr>
      <dsp:spPr>
        <a:xfrm>
          <a:off x="0" y="3005971"/>
          <a:ext cx="6588691" cy="2854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Connecticut, South Carolina, Michigan – Administrative rule change </a:t>
          </a:r>
        </a:p>
      </dsp:txBody>
      <dsp:txXfrm>
        <a:off x="139360" y="3145331"/>
        <a:ext cx="6309971" cy="257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8A081-3E3C-43D9-81A7-ED4FDFAC028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1E582-AA33-4C29-835A-5C7381A1E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6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Approximately 20 young adults “age out” of extended foster care every month in WA ( ~ 250/year)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Since Stay Home order, advocates have called on Governor’s office to provide continuing support to these young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Approximately $952,000 to provide six months of modest financial support and light touch case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Fits within allowable uses of CARES funding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91E582-AA33-4C29-835A-5C7381A1E0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2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91E582-AA33-4C29-835A-5C7381A1E0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4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816 Youth Enrolled, 30% (242) age 20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91E582-AA33-4C29-835A-5C7381A1E0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91E582-AA33-4C29-835A-5C7381A1E0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16FF-0B3D-4109-8219-54A3EDF4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B757F-823C-41BC-9B4C-0635CC9A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DB5-9D90-4C97-8DD2-AE360F0FA76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4F3C3-0E6D-4297-81AA-870E025E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46941-CE72-426E-B1F6-76CD76F9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D4B9-370D-47CF-8ACB-7D8A7E039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9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03059-9A28-4C74-8C72-D720FE62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D1AAE-408D-48A5-8981-0A000681D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0215B-E453-4D5F-9B29-8652F646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FDB5-9D90-4C97-8DD2-AE360F0FA76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955F3-A5BE-4D09-9733-CC4A1D010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E5528-D893-4F2F-AB6D-B4389F810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4B9-370D-47CF-8ACB-7D8A7E039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center.kidscount.org/data/tables/4490-under-18-child-population-by-race-ethnicity?loc=49&amp;loct=2#detailed/2/any/false/37,871,870,573,869,36,868,867,133,38/3,724,142,2,4533,71,1,13/10512,1051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attletimes.com/seattle-news/data/washington-young-adults-are-getting-slammed-financially-by-coronavirus-crisis-new-survey-shows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ieldcenteratpenn.org/wp-content/uploads/2020/05/Foster-Youth-COVID-19-One-Pager-FIN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ernor.wa.gov/contact/contact/send-gov-inslee-e-message" TargetMode="External"/><Relationship Id="rId7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David.Schumacher@ofm.wa.gov" TargetMode="External"/><Relationship Id="rId4" Type="http://schemas.openxmlformats.org/officeDocument/2006/relationships/hyperlink" Target="mailto:David.postman@gov.wa.go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iz@mockingbirdsociety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8263871-2637-4AA9-91D1-DD49D237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22F0434-EA95-4503-8250-7BD026834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9138"/>
            <a:ext cx="12192000" cy="541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1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FB52D76-46C2-4F92-AFC9-54F09345E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8" t="4354" r="12727" b="2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89FB47-6202-4493-A8BD-1413DD6AC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Youth aging out of Extended Foster Care during pandemic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074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379F-4CFE-44D6-956B-15DEE5D76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FEC82B-FD4F-4EB3-A9D7-89A945AB673C}"/>
              </a:ext>
            </a:extLst>
          </p:cNvPr>
          <p:cNvSpPr txBox="1"/>
          <p:nvPr/>
        </p:nvSpPr>
        <p:spPr>
          <a:xfrm>
            <a:off x="972457" y="2046514"/>
            <a:ext cx="103813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Approximately 20 young adults “age out” every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Advocates calling on Governor to make resources available to youth aging out during pandemic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Approximately $952,000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Up to 6 months of support (through Dec 2020)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Fits within allowable uses of CARES funding ($1.4 bn)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OFM has not approved so far  </a:t>
            </a:r>
          </a:p>
        </p:txBody>
      </p:sp>
    </p:spTree>
    <p:extLst>
      <p:ext uri="{BB962C8B-B14F-4D97-AF65-F5344CB8AC3E}">
        <p14:creationId xmlns:p14="http://schemas.microsoft.com/office/powerpoint/2010/main" val="347234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EBD763-3295-4A88-8829-03FF3D87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53" y="623776"/>
            <a:ext cx="3802276" cy="52563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Extended Foster Care</a:t>
            </a:r>
          </a:p>
        </p:txBody>
      </p:sp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8367AA6E-BFC3-4AC2-8C72-01000B3298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541330"/>
              </p:ext>
            </p:extLst>
          </p:nvPr>
        </p:nvGraphicFramePr>
        <p:xfrm>
          <a:off x="4940180" y="303591"/>
          <a:ext cx="6913492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027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E50BEAE-8681-4593-A2A5-FA5AD9F3E2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4240409"/>
              </p:ext>
            </p:extLst>
          </p:nvPr>
        </p:nvGraphicFramePr>
        <p:xfrm>
          <a:off x="1919458" y="101730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05F3E80-DEA1-42B8-B1A0-D8799CBF05E1}"/>
              </a:ext>
            </a:extLst>
          </p:cNvPr>
          <p:cNvSpPr txBox="1"/>
          <p:nvPr/>
        </p:nvSpPr>
        <p:spPr>
          <a:xfrm>
            <a:off x="464234" y="6569612"/>
            <a:ext cx="1153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Data source: </a:t>
            </a:r>
            <a:r>
              <a:rPr lang="en-US" i="1" dirty="0">
                <a:hlinkClick r:id="rId4"/>
              </a:rPr>
              <a:t>Kids Count </a:t>
            </a:r>
            <a:r>
              <a:rPr lang="en-US" i="1" dirty="0"/>
              <a:t>(WA youth population data)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9012E4-971F-4331-BB15-561F64846408}"/>
              </a:ext>
            </a:extLst>
          </p:cNvPr>
          <p:cNvSpPr txBox="1"/>
          <p:nvPr/>
        </p:nvSpPr>
        <p:spPr>
          <a:xfrm>
            <a:off x="2285218" y="5602545"/>
            <a:ext cx="1181685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Native American/Alaska Native</a:t>
            </a:r>
          </a:p>
        </p:txBody>
      </p:sp>
    </p:spTree>
    <p:extLst>
      <p:ext uri="{BB962C8B-B14F-4D97-AF65-F5344CB8AC3E}">
        <p14:creationId xmlns:p14="http://schemas.microsoft.com/office/powerpoint/2010/main" val="225393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575B3C-C8EF-4A83-AB96-50659AF5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169" y="-165351"/>
            <a:ext cx="4501662" cy="1325563"/>
          </a:xfrm>
        </p:spPr>
        <p:txBody>
          <a:bodyPr/>
          <a:lstStyle/>
          <a:p>
            <a:r>
              <a:rPr lang="en-US" dirty="0"/>
              <a:t>COVID-19 Impact 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445EFE0-202A-4B41-8C0A-90AA4E94A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88" y="1630900"/>
            <a:ext cx="6043095" cy="393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6512BF-3F6A-4018-8856-4582AD20FFAA}"/>
              </a:ext>
            </a:extLst>
          </p:cNvPr>
          <p:cNvSpPr txBox="1"/>
          <p:nvPr/>
        </p:nvSpPr>
        <p:spPr>
          <a:xfrm>
            <a:off x="838200" y="5713790"/>
            <a:ext cx="430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The Seattle Times</a:t>
            </a:r>
            <a:r>
              <a:rPr lang="en-US" dirty="0"/>
              <a:t>, April 15, 2020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4D5AF2-6E49-49F2-9955-0AA7B68E3625}"/>
              </a:ext>
            </a:extLst>
          </p:cNvPr>
          <p:cNvSpPr txBox="1"/>
          <p:nvPr/>
        </p:nvSpPr>
        <p:spPr>
          <a:xfrm>
            <a:off x="7371471" y="1630900"/>
            <a:ext cx="4501662" cy="4924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National survey of foster &amp; former foster youth 18-23: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55% experiencing food insecurity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21% in financial crisis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72% have one month of expenses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48% lost job or reduced hours</a:t>
            </a:r>
            <a:endParaRPr lang="en-US" dirty="0"/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4"/>
              </a:rPr>
              <a:t>Field Center at Penn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1FA997-D690-4DAD-8CB9-0FB0BF552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Other states?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CE3DE58A-6FD3-4D96-ACDA-6C2FFFB527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7762126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40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D31DA6-4D1A-482B-9257-4CF7B0D6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Take Action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D2AD07-AD2D-4B90-8E73-82EF86E693BF}"/>
              </a:ext>
            </a:extLst>
          </p:cNvPr>
          <p:cNvSpPr txBox="1"/>
          <p:nvPr/>
        </p:nvSpPr>
        <p:spPr>
          <a:xfrm>
            <a:off x="797809" y="2421682"/>
            <a:ext cx="4977578" cy="363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u="sng" dirty="0"/>
              <a:t>Contact Governor Inslee &amp; Office of Financial Management!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Key message: Approve emergency funding for youth aging out of foster care TODAY!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  <a:hlinkClick r:id="rId3"/>
              </a:rPr>
              <a:t>https://www.governor.wa.gov/contact/contact/send-gov-inslee-e-message</a:t>
            </a:r>
            <a:endParaRPr lang="en-US" sz="17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  <a:hlinkClick r:id="rId4"/>
              </a:rPr>
              <a:t>David.postman@gov.wa.gov</a:t>
            </a:r>
            <a:r>
              <a:rPr lang="en-US" sz="1700" dirty="0">
                <a:solidFill>
                  <a:srgbClr val="000000"/>
                </a:solidFill>
              </a:rPr>
              <a:t> – Chief of Staff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  <a:hlinkClick r:id="rId5"/>
              </a:rPr>
              <a:t>David.Schumacher@ofm.wa.gov</a:t>
            </a:r>
            <a:r>
              <a:rPr lang="en-US" sz="1700" dirty="0">
                <a:solidFill>
                  <a:srgbClr val="000000"/>
                </a:solidFill>
              </a:rPr>
              <a:t> – Head of OFM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hishing">
            <a:extLst>
              <a:ext uri="{FF2B5EF4-FFF2-40B4-BE49-F238E27FC236}">
                <a16:creationId xmlns:a16="http://schemas.microsoft.com/office/drawing/2014/main" id="{A3B8996B-81E2-4A36-869E-1448173E45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6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05F-67F3-42D8-BEE0-38F5E1A0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B6409-D96B-4C8E-9CD3-CCF8EA324F6E}"/>
              </a:ext>
            </a:extLst>
          </p:cNvPr>
          <p:cNvSpPr txBox="1"/>
          <p:nvPr/>
        </p:nvSpPr>
        <p:spPr>
          <a:xfrm>
            <a:off x="1899138" y="2602523"/>
            <a:ext cx="853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Questions? </a:t>
            </a:r>
          </a:p>
          <a:p>
            <a:endParaRPr lang="en-US" dirty="0"/>
          </a:p>
          <a:p>
            <a:r>
              <a:rPr lang="en-US" dirty="0"/>
              <a:t>Liz Trautman</a:t>
            </a:r>
          </a:p>
          <a:p>
            <a:r>
              <a:rPr lang="en-US" dirty="0">
                <a:hlinkClick r:id="rId2"/>
              </a:rPr>
              <a:t>liz@mockingbirdsociety.org</a:t>
            </a:r>
            <a:endParaRPr lang="en-US" dirty="0"/>
          </a:p>
          <a:p>
            <a:r>
              <a:rPr lang="en-US" dirty="0"/>
              <a:t>(206) 406-6010</a:t>
            </a:r>
          </a:p>
        </p:txBody>
      </p:sp>
    </p:spTree>
    <p:extLst>
      <p:ext uri="{BB962C8B-B14F-4D97-AF65-F5344CB8AC3E}">
        <p14:creationId xmlns:p14="http://schemas.microsoft.com/office/powerpoint/2010/main" val="2549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6F3405635D9E44A7FEF38F6E378853" ma:contentTypeVersion="13" ma:contentTypeDescription="Create a new document." ma:contentTypeScope="" ma:versionID="c46b7eeeee66e696e207f33e2edc8b8e">
  <xsd:schema xmlns:xsd="http://www.w3.org/2001/XMLSchema" xmlns:xs="http://www.w3.org/2001/XMLSchema" xmlns:p="http://schemas.microsoft.com/office/2006/metadata/properties" xmlns:ns2="012c42b4-f873-4929-8f39-62a474708b2c" xmlns:ns3="c39792ee-a738-4be4-a2a5-d22ae421427e" targetNamespace="http://schemas.microsoft.com/office/2006/metadata/properties" ma:root="true" ma:fieldsID="ea75d83974b719e400d4cce20132bb7a" ns2:_="" ns3:_="">
    <xsd:import namespace="012c42b4-f873-4929-8f39-62a474708b2c"/>
    <xsd:import namespace="c39792ee-a738-4be4-a2a5-d22ae42142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c42b4-f873-4929-8f39-62a474708b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792ee-a738-4be4-a2a5-d22ae42142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B4DB9-8BF8-48EC-BE1C-258C567491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4AAF15-1BEF-436F-BCDA-003670D310C3}">
  <ds:schemaRefs>
    <ds:schemaRef ds:uri="012c42b4-f873-4929-8f39-62a474708b2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39792ee-a738-4be4-a2a5-d22ae421427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1BA8C8-B856-44CD-9828-C40681C35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2c42b4-f873-4929-8f39-62a474708b2c"/>
    <ds:schemaRef ds:uri="c39792ee-a738-4be4-a2a5-d22ae42142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464</Words>
  <Application>Microsoft Office PowerPoint</Application>
  <PresentationFormat>Widescreen</PresentationFormat>
  <Paragraphs>63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Youth aging out of Extended Foster Care during pandemic </vt:lpstr>
      <vt:lpstr>Issue Summary</vt:lpstr>
      <vt:lpstr>Extended Foster Care</vt:lpstr>
      <vt:lpstr>PowerPoint Presentation</vt:lpstr>
      <vt:lpstr>COVID-19 Impact </vt:lpstr>
      <vt:lpstr>Other states?</vt:lpstr>
      <vt:lpstr>Take Action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Trautman</dc:creator>
  <cp:lastModifiedBy>Liz Trautman</cp:lastModifiedBy>
  <cp:revision>1</cp:revision>
  <dcterms:created xsi:type="dcterms:W3CDTF">2020-06-24T03:04:30Z</dcterms:created>
  <dcterms:modified xsi:type="dcterms:W3CDTF">2020-06-24T03:08:51Z</dcterms:modified>
</cp:coreProperties>
</file>