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4"/>
  </p:sldMasterIdLst>
  <p:sldIdLst>
    <p:sldId id="258" r:id="rId5"/>
  </p:sldIdLst>
  <p:sldSz cx="7772400" cy="100584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68" userDrawn="1">
          <p15:clr>
            <a:srgbClr val="A4A3A4"/>
          </p15:clr>
        </p15:guide>
        <p15:guide id="2" pos="2208"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DFDFE"/>
    <a:srgbClr val="33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showGuides="1">
      <p:cViewPr varScale="1">
        <p:scale>
          <a:sx n="78" d="100"/>
          <a:sy n="78" d="100"/>
        </p:scale>
        <p:origin x="2718" y="114"/>
      </p:cViewPr>
      <p:guideLst>
        <p:guide orient="horz" pos="3168"/>
        <p:guide pos="2208"/>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5" Type="http://schemas.openxmlformats.org/officeDocument/2006/relationships/slide" Target="slides/slide1.xml"/><Relationship Id="rId4" Type="http://schemas.openxmlformats.org/officeDocument/2006/relationships/slideMaster" Target="slideMasters/slideMaster1.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82930" y="1646133"/>
            <a:ext cx="6606540" cy="3501813"/>
          </a:xfrm>
        </p:spPr>
        <p:txBody>
          <a:bodyPr anchor="b"/>
          <a:lstStyle>
            <a:lvl1pPr algn="ctr">
              <a:defRPr sz="5100"/>
            </a:lvl1pPr>
          </a:lstStyle>
          <a:p>
            <a:r>
              <a:rPr lang="en-US"/>
              <a:t>Click to edit Master title style</a:t>
            </a:r>
            <a:endParaRPr lang="en-US" dirty="0"/>
          </a:p>
        </p:txBody>
      </p:sp>
      <p:sp>
        <p:nvSpPr>
          <p:cNvPr id="3" name="Subtitle 2"/>
          <p:cNvSpPr>
            <a:spLocks noGrp="1"/>
          </p:cNvSpPr>
          <p:nvPr>
            <p:ph type="subTitle" idx="1"/>
          </p:nvPr>
        </p:nvSpPr>
        <p:spPr>
          <a:xfrm>
            <a:off x="971550" y="5282989"/>
            <a:ext cx="5829300" cy="2428451"/>
          </a:xfrm>
        </p:spPr>
        <p:txBody>
          <a:bodyPr/>
          <a:lstStyle>
            <a:lvl1pPr marL="0" indent="0" algn="ctr">
              <a:buNone/>
              <a:defRPr sz="2040"/>
            </a:lvl1pPr>
            <a:lvl2pPr marL="388620" indent="0" algn="ctr">
              <a:buNone/>
              <a:defRPr sz="1700"/>
            </a:lvl2pPr>
            <a:lvl3pPr marL="777240" indent="0" algn="ctr">
              <a:buNone/>
              <a:defRPr sz="1530"/>
            </a:lvl3pPr>
            <a:lvl4pPr marL="1165860" indent="0" algn="ctr">
              <a:buNone/>
              <a:defRPr sz="1360"/>
            </a:lvl4pPr>
            <a:lvl5pPr marL="1554480" indent="0" algn="ctr">
              <a:buNone/>
              <a:defRPr sz="1360"/>
            </a:lvl5pPr>
            <a:lvl6pPr marL="1943100" indent="0" algn="ctr">
              <a:buNone/>
              <a:defRPr sz="1360"/>
            </a:lvl6pPr>
            <a:lvl7pPr marL="2331720" indent="0" algn="ctr">
              <a:buNone/>
              <a:defRPr sz="1360"/>
            </a:lvl7pPr>
            <a:lvl8pPr marL="2720340" indent="0" algn="ctr">
              <a:buNone/>
              <a:defRPr sz="1360"/>
            </a:lvl8pPr>
            <a:lvl9pPr marL="3108960" indent="0" algn="ctr">
              <a:buNone/>
              <a:defRPr sz="136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AF56D7F-7EA2-4A69-83D8-991059351C2F}" type="datetimeFigureOut">
              <a:rPr lang="en-US" smtClean="0"/>
              <a:t>10/30/2020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ABCB35-3A03-43FE-A51D-376B136AE462}" type="slidenum">
              <a:rPr lang="en-US" smtClean="0"/>
              <a:t>‹#›</a:t>
            </a:fld>
            <a:endParaRPr lang="en-US"/>
          </a:p>
        </p:txBody>
      </p:sp>
    </p:spTree>
    <p:extLst>
      <p:ext uri="{BB962C8B-B14F-4D97-AF65-F5344CB8AC3E}">
        <p14:creationId xmlns:p14="http://schemas.microsoft.com/office/powerpoint/2010/main" val="36803961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AF56D7F-7EA2-4A69-83D8-991059351C2F}" type="datetimeFigureOut">
              <a:rPr lang="en-US" smtClean="0"/>
              <a:t>10/30/2020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ABCB35-3A03-43FE-A51D-376B136AE462}" type="slidenum">
              <a:rPr lang="en-US" smtClean="0"/>
              <a:t>‹#›</a:t>
            </a:fld>
            <a:endParaRPr lang="en-US"/>
          </a:p>
        </p:txBody>
      </p:sp>
    </p:spTree>
    <p:extLst>
      <p:ext uri="{BB962C8B-B14F-4D97-AF65-F5344CB8AC3E}">
        <p14:creationId xmlns:p14="http://schemas.microsoft.com/office/powerpoint/2010/main" val="7997752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562124" y="535517"/>
            <a:ext cx="1675924" cy="8524029"/>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534353" y="535517"/>
            <a:ext cx="4930616" cy="852402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AF56D7F-7EA2-4A69-83D8-991059351C2F}" type="datetimeFigureOut">
              <a:rPr lang="en-US" smtClean="0"/>
              <a:t>10/30/2020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ABCB35-3A03-43FE-A51D-376B136AE462}" type="slidenum">
              <a:rPr lang="en-US" smtClean="0"/>
              <a:t>‹#›</a:t>
            </a:fld>
            <a:endParaRPr lang="en-US"/>
          </a:p>
        </p:txBody>
      </p:sp>
    </p:spTree>
    <p:extLst>
      <p:ext uri="{BB962C8B-B14F-4D97-AF65-F5344CB8AC3E}">
        <p14:creationId xmlns:p14="http://schemas.microsoft.com/office/powerpoint/2010/main" val="25689062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AF56D7F-7EA2-4A69-83D8-991059351C2F}" type="datetimeFigureOut">
              <a:rPr lang="en-US" smtClean="0"/>
              <a:t>10/30/2020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ABCB35-3A03-43FE-A51D-376B136AE462}" type="slidenum">
              <a:rPr lang="en-US" smtClean="0"/>
              <a:t>‹#›</a:t>
            </a:fld>
            <a:endParaRPr lang="en-US"/>
          </a:p>
        </p:txBody>
      </p:sp>
    </p:spTree>
    <p:extLst>
      <p:ext uri="{BB962C8B-B14F-4D97-AF65-F5344CB8AC3E}">
        <p14:creationId xmlns:p14="http://schemas.microsoft.com/office/powerpoint/2010/main" val="34481270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05" y="2507618"/>
            <a:ext cx="6703695" cy="4184014"/>
          </a:xfrm>
        </p:spPr>
        <p:txBody>
          <a:bodyPr anchor="b"/>
          <a:lstStyle>
            <a:lvl1pPr>
              <a:defRPr sz="5100"/>
            </a:lvl1pPr>
          </a:lstStyle>
          <a:p>
            <a:r>
              <a:rPr lang="en-US"/>
              <a:t>Click to edit Master title style</a:t>
            </a:r>
            <a:endParaRPr lang="en-US" dirty="0"/>
          </a:p>
        </p:txBody>
      </p:sp>
      <p:sp>
        <p:nvSpPr>
          <p:cNvPr id="3" name="Text Placeholder 2"/>
          <p:cNvSpPr>
            <a:spLocks noGrp="1"/>
          </p:cNvSpPr>
          <p:nvPr>
            <p:ph type="body" idx="1"/>
          </p:nvPr>
        </p:nvSpPr>
        <p:spPr>
          <a:xfrm>
            <a:off x="530305" y="6731215"/>
            <a:ext cx="6703695" cy="2200274"/>
          </a:xfrm>
        </p:spPr>
        <p:txBody>
          <a:bodyPr/>
          <a:lstStyle>
            <a:lvl1pPr marL="0" indent="0">
              <a:buNone/>
              <a:defRPr sz="2040">
                <a:solidFill>
                  <a:schemeClr val="tx1"/>
                </a:solidFill>
              </a:defRPr>
            </a:lvl1pPr>
            <a:lvl2pPr marL="388620" indent="0">
              <a:buNone/>
              <a:defRPr sz="1700">
                <a:solidFill>
                  <a:schemeClr val="tx1">
                    <a:tint val="75000"/>
                  </a:schemeClr>
                </a:solidFill>
              </a:defRPr>
            </a:lvl2pPr>
            <a:lvl3pPr marL="777240" indent="0">
              <a:buNone/>
              <a:defRPr sz="1530">
                <a:solidFill>
                  <a:schemeClr val="tx1">
                    <a:tint val="75000"/>
                  </a:schemeClr>
                </a:solidFill>
              </a:defRPr>
            </a:lvl3pPr>
            <a:lvl4pPr marL="1165860" indent="0">
              <a:buNone/>
              <a:defRPr sz="1360">
                <a:solidFill>
                  <a:schemeClr val="tx1">
                    <a:tint val="75000"/>
                  </a:schemeClr>
                </a:solidFill>
              </a:defRPr>
            </a:lvl4pPr>
            <a:lvl5pPr marL="1554480" indent="0">
              <a:buNone/>
              <a:defRPr sz="1360">
                <a:solidFill>
                  <a:schemeClr val="tx1">
                    <a:tint val="75000"/>
                  </a:schemeClr>
                </a:solidFill>
              </a:defRPr>
            </a:lvl5pPr>
            <a:lvl6pPr marL="1943100" indent="0">
              <a:buNone/>
              <a:defRPr sz="1360">
                <a:solidFill>
                  <a:schemeClr val="tx1">
                    <a:tint val="75000"/>
                  </a:schemeClr>
                </a:solidFill>
              </a:defRPr>
            </a:lvl6pPr>
            <a:lvl7pPr marL="2331720" indent="0">
              <a:buNone/>
              <a:defRPr sz="1360">
                <a:solidFill>
                  <a:schemeClr val="tx1">
                    <a:tint val="75000"/>
                  </a:schemeClr>
                </a:solidFill>
              </a:defRPr>
            </a:lvl7pPr>
            <a:lvl8pPr marL="2720340" indent="0">
              <a:buNone/>
              <a:defRPr sz="1360">
                <a:solidFill>
                  <a:schemeClr val="tx1">
                    <a:tint val="75000"/>
                  </a:schemeClr>
                </a:solidFill>
              </a:defRPr>
            </a:lvl8pPr>
            <a:lvl9pPr marL="3108960" indent="0">
              <a:buNone/>
              <a:defRPr sz="136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AF56D7F-7EA2-4A69-83D8-991059351C2F}" type="datetimeFigureOut">
              <a:rPr lang="en-US" smtClean="0"/>
              <a:t>10/30/2020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ABCB35-3A03-43FE-A51D-376B136AE462}" type="slidenum">
              <a:rPr lang="en-US" smtClean="0"/>
              <a:t>‹#›</a:t>
            </a:fld>
            <a:endParaRPr lang="en-US"/>
          </a:p>
        </p:txBody>
      </p:sp>
    </p:spTree>
    <p:extLst>
      <p:ext uri="{BB962C8B-B14F-4D97-AF65-F5344CB8AC3E}">
        <p14:creationId xmlns:p14="http://schemas.microsoft.com/office/powerpoint/2010/main" val="20024906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534353" y="2677584"/>
            <a:ext cx="3303270" cy="6381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934778" y="2677584"/>
            <a:ext cx="3303270" cy="6381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AF56D7F-7EA2-4A69-83D8-991059351C2F}" type="datetimeFigureOut">
              <a:rPr lang="en-US" smtClean="0"/>
              <a:t>10/30/2020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1ABCB35-3A03-43FE-A51D-376B136AE462}" type="slidenum">
              <a:rPr lang="en-US" smtClean="0"/>
              <a:t>‹#›</a:t>
            </a:fld>
            <a:endParaRPr lang="en-US"/>
          </a:p>
        </p:txBody>
      </p:sp>
    </p:spTree>
    <p:extLst>
      <p:ext uri="{BB962C8B-B14F-4D97-AF65-F5344CB8AC3E}">
        <p14:creationId xmlns:p14="http://schemas.microsoft.com/office/powerpoint/2010/main" val="9687926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5365" y="535519"/>
            <a:ext cx="6703695" cy="1944159"/>
          </a:xfrm>
        </p:spPr>
        <p:txBody>
          <a:bodyPr/>
          <a:lstStyle/>
          <a:p>
            <a:r>
              <a:rPr lang="en-US"/>
              <a:t>Click to edit Master title style</a:t>
            </a:r>
            <a:endParaRPr lang="en-US" dirty="0"/>
          </a:p>
        </p:txBody>
      </p:sp>
      <p:sp>
        <p:nvSpPr>
          <p:cNvPr id="3" name="Text Placeholder 2"/>
          <p:cNvSpPr>
            <a:spLocks noGrp="1"/>
          </p:cNvSpPr>
          <p:nvPr>
            <p:ph type="body" idx="1"/>
          </p:nvPr>
        </p:nvSpPr>
        <p:spPr>
          <a:xfrm>
            <a:off x="535366" y="2465706"/>
            <a:ext cx="3288089" cy="1208404"/>
          </a:xfrm>
        </p:spPr>
        <p:txBody>
          <a:bodyPr anchor="b"/>
          <a:lstStyle>
            <a:lvl1pPr marL="0" indent="0">
              <a:buNone/>
              <a:defRPr sz="2040" b="1"/>
            </a:lvl1pPr>
            <a:lvl2pPr marL="388620" indent="0">
              <a:buNone/>
              <a:defRPr sz="1700" b="1"/>
            </a:lvl2pPr>
            <a:lvl3pPr marL="777240" indent="0">
              <a:buNone/>
              <a:defRPr sz="1530" b="1"/>
            </a:lvl3pPr>
            <a:lvl4pPr marL="1165860" indent="0">
              <a:buNone/>
              <a:defRPr sz="1360" b="1"/>
            </a:lvl4pPr>
            <a:lvl5pPr marL="1554480" indent="0">
              <a:buNone/>
              <a:defRPr sz="1360" b="1"/>
            </a:lvl5pPr>
            <a:lvl6pPr marL="1943100" indent="0">
              <a:buNone/>
              <a:defRPr sz="1360" b="1"/>
            </a:lvl6pPr>
            <a:lvl7pPr marL="2331720" indent="0">
              <a:buNone/>
              <a:defRPr sz="1360" b="1"/>
            </a:lvl7pPr>
            <a:lvl8pPr marL="2720340" indent="0">
              <a:buNone/>
              <a:defRPr sz="1360" b="1"/>
            </a:lvl8pPr>
            <a:lvl9pPr marL="3108960" indent="0">
              <a:buNone/>
              <a:defRPr sz="1360" b="1"/>
            </a:lvl9pPr>
          </a:lstStyle>
          <a:p>
            <a:pPr lvl="0"/>
            <a:r>
              <a:rPr lang="en-US"/>
              <a:t>Click to edit Master text styles</a:t>
            </a:r>
          </a:p>
        </p:txBody>
      </p:sp>
      <p:sp>
        <p:nvSpPr>
          <p:cNvPr id="4" name="Content Placeholder 3"/>
          <p:cNvSpPr>
            <a:spLocks noGrp="1"/>
          </p:cNvSpPr>
          <p:nvPr>
            <p:ph sz="half" idx="2"/>
          </p:nvPr>
        </p:nvSpPr>
        <p:spPr>
          <a:xfrm>
            <a:off x="535366" y="3674110"/>
            <a:ext cx="3288089" cy="54040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934778" y="2465706"/>
            <a:ext cx="3304282" cy="1208404"/>
          </a:xfrm>
        </p:spPr>
        <p:txBody>
          <a:bodyPr anchor="b"/>
          <a:lstStyle>
            <a:lvl1pPr marL="0" indent="0">
              <a:buNone/>
              <a:defRPr sz="2040" b="1"/>
            </a:lvl1pPr>
            <a:lvl2pPr marL="388620" indent="0">
              <a:buNone/>
              <a:defRPr sz="1700" b="1"/>
            </a:lvl2pPr>
            <a:lvl3pPr marL="777240" indent="0">
              <a:buNone/>
              <a:defRPr sz="1530" b="1"/>
            </a:lvl3pPr>
            <a:lvl4pPr marL="1165860" indent="0">
              <a:buNone/>
              <a:defRPr sz="1360" b="1"/>
            </a:lvl4pPr>
            <a:lvl5pPr marL="1554480" indent="0">
              <a:buNone/>
              <a:defRPr sz="1360" b="1"/>
            </a:lvl5pPr>
            <a:lvl6pPr marL="1943100" indent="0">
              <a:buNone/>
              <a:defRPr sz="1360" b="1"/>
            </a:lvl6pPr>
            <a:lvl7pPr marL="2331720" indent="0">
              <a:buNone/>
              <a:defRPr sz="1360" b="1"/>
            </a:lvl7pPr>
            <a:lvl8pPr marL="2720340" indent="0">
              <a:buNone/>
              <a:defRPr sz="1360" b="1"/>
            </a:lvl8pPr>
            <a:lvl9pPr marL="3108960" indent="0">
              <a:buNone/>
              <a:defRPr sz="1360" b="1"/>
            </a:lvl9pPr>
          </a:lstStyle>
          <a:p>
            <a:pPr lvl="0"/>
            <a:r>
              <a:rPr lang="en-US"/>
              <a:t>Click to edit Master text styles</a:t>
            </a:r>
          </a:p>
        </p:txBody>
      </p:sp>
      <p:sp>
        <p:nvSpPr>
          <p:cNvPr id="6" name="Content Placeholder 5"/>
          <p:cNvSpPr>
            <a:spLocks noGrp="1"/>
          </p:cNvSpPr>
          <p:nvPr>
            <p:ph sz="quarter" idx="4"/>
          </p:nvPr>
        </p:nvSpPr>
        <p:spPr>
          <a:xfrm>
            <a:off x="3934778" y="3674110"/>
            <a:ext cx="3304282" cy="54040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AF56D7F-7EA2-4A69-83D8-991059351C2F}" type="datetimeFigureOut">
              <a:rPr lang="en-US" smtClean="0"/>
              <a:t>10/30/2020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1ABCB35-3A03-43FE-A51D-376B136AE462}" type="slidenum">
              <a:rPr lang="en-US" smtClean="0"/>
              <a:t>‹#›</a:t>
            </a:fld>
            <a:endParaRPr lang="en-US"/>
          </a:p>
        </p:txBody>
      </p:sp>
    </p:spTree>
    <p:extLst>
      <p:ext uri="{BB962C8B-B14F-4D97-AF65-F5344CB8AC3E}">
        <p14:creationId xmlns:p14="http://schemas.microsoft.com/office/powerpoint/2010/main" val="24456253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AF56D7F-7EA2-4A69-83D8-991059351C2F}" type="datetimeFigureOut">
              <a:rPr lang="en-US" smtClean="0"/>
              <a:t>10/30/2020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1ABCB35-3A03-43FE-A51D-376B136AE462}" type="slidenum">
              <a:rPr lang="en-US" smtClean="0"/>
              <a:t>‹#›</a:t>
            </a:fld>
            <a:endParaRPr lang="en-US"/>
          </a:p>
        </p:txBody>
      </p:sp>
    </p:spTree>
    <p:extLst>
      <p:ext uri="{BB962C8B-B14F-4D97-AF65-F5344CB8AC3E}">
        <p14:creationId xmlns:p14="http://schemas.microsoft.com/office/powerpoint/2010/main" val="21977304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AF56D7F-7EA2-4A69-83D8-991059351C2F}" type="datetimeFigureOut">
              <a:rPr lang="en-US" smtClean="0"/>
              <a:t>10/30/2020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1ABCB35-3A03-43FE-A51D-376B136AE462}" type="slidenum">
              <a:rPr lang="en-US" smtClean="0"/>
              <a:t>‹#›</a:t>
            </a:fld>
            <a:endParaRPr lang="en-US"/>
          </a:p>
        </p:txBody>
      </p:sp>
    </p:spTree>
    <p:extLst>
      <p:ext uri="{BB962C8B-B14F-4D97-AF65-F5344CB8AC3E}">
        <p14:creationId xmlns:p14="http://schemas.microsoft.com/office/powerpoint/2010/main" val="1736901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anchor="b"/>
          <a:lstStyle>
            <a:lvl1pPr>
              <a:defRPr sz="2720"/>
            </a:lvl1pPr>
          </a:lstStyle>
          <a:p>
            <a:r>
              <a:rPr lang="en-US"/>
              <a:t>Click to edit Master title style</a:t>
            </a:r>
            <a:endParaRPr lang="en-US" dirty="0"/>
          </a:p>
        </p:txBody>
      </p:sp>
      <p:sp>
        <p:nvSpPr>
          <p:cNvPr id="3" name="Content Placeholder 2"/>
          <p:cNvSpPr>
            <a:spLocks noGrp="1"/>
          </p:cNvSpPr>
          <p:nvPr>
            <p:ph idx="1"/>
          </p:nvPr>
        </p:nvSpPr>
        <p:spPr>
          <a:xfrm>
            <a:off x="3304282" y="1448226"/>
            <a:ext cx="3934778" cy="7147983"/>
          </a:xfrm>
        </p:spPr>
        <p:txBody>
          <a:bodyPr/>
          <a:lstStyle>
            <a:lvl1pPr>
              <a:defRPr sz="2720"/>
            </a:lvl1pPr>
            <a:lvl2pPr>
              <a:defRPr sz="2380"/>
            </a:lvl2pPr>
            <a:lvl3pPr>
              <a:defRPr sz="2040"/>
            </a:lvl3pPr>
            <a:lvl4pPr>
              <a:defRPr sz="1700"/>
            </a:lvl4pPr>
            <a:lvl5pPr>
              <a:defRPr sz="1700"/>
            </a:lvl5pPr>
            <a:lvl6pPr>
              <a:defRPr sz="1700"/>
            </a:lvl6pPr>
            <a:lvl7pPr>
              <a:defRPr sz="1700"/>
            </a:lvl7pPr>
            <a:lvl8pPr>
              <a:defRPr sz="1700"/>
            </a:lvl8pPr>
            <a:lvl9pPr>
              <a:defRPr sz="1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35365" y="3017520"/>
            <a:ext cx="2506801" cy="5590329"/>
          </a:xfrm>
        </p:spPr>
        <p:txBody>
          <a:bodyPr/>
          <a:lstStyle>
            <a:lvl1pPr marL="0" indent="0">
              <a:buNone/>
              <a:defRPr sz="1360"/>
            </a:lvl1pPr>
            <a:lvl2pPr marL="388620" indent="0">
              <a:buNone/>
              <a:defRPr sz="1190"/>
            </a:lvl2pPr>
            <a:lvl3pPr marL="777240" indent="0">
              <a:buNone/>
              <a:defRPr sz="1020"/>
            </a:lvl3pPr>
            <a:lvl4pPr marL="1165860" indent="0">
              <a:buNone/>
              <a:defRPr sz="850"/>
            </a:lvl4pPr>
            <a:lvl5pPr marL="1554480" indent="0">
              <a:buNone/>
              <a:defRPr sz="850"/>
            </a:lvl5pPr>
            <a:lvl6pPr marL="1943100" indent="0">
              <a:buNone/>
              <a:defRPr sz="850"/>
            </a:lvl6pPr>
            <a:lvl7pPr marL="2331720" indent="0">
              <a:buNone/>
              <a:defRPr sz="850"/>
            </a:lvl7pPr>
            <a:lvl8pPr marL="2720340" indent="0">
              <a:buNone/>
              <a:defRPr sz="850"/>
            </a:lvl8pPr>
            <a:lvl9pPr marL="3108960" indent="0">
              <a:buNone/>
              <a:defRPr sz="850"/>
            </a:lvl9pPr>
          </a:lstStyle>
          <a:p>
            <a:pPr lvl="0"/>
            <a:r>
              <a:rPr lang="en-US"/>
              <a:t>Click to edit Master text styles</a:t>
            </a:r>
          </a:p>
        </p:txBody>
      </p:sp>
      <p:sp>
        <p:nvSpPr>
          <p:cNvPr id="5" name="Date Placeholder 4"/>
          <p:cNvSpPr>
            <a:spLocks noGrp="1"/>
          </p:cNvSpPr>
          <p:nvPr>
            <p:ph type="dt" sz="half" idx="10"/>
          </p:nvPr>
        </p:nvSpPr>
        <p:spPr/>
        <p:txBody>
          <a:bodyPr/>
          <a:lstStyle/>
          <a:p>
            <a:fld id="{9AF56D7F-7EA2-4A69-83D8-991059351C2F}" type="datetimeFigureOut">
              <a:rPr lang="en-US" smtClean="0"/>
              <a:t>10/30/2020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1ABCB35-3A03-43FE-A51D-376B136AE462}" type="slidenum">
              <a:rPr lang="en-US" smtClean="0"/>
              <a:t>‹#›</a:t>
            </a:fld>
            <a:endParaRPr lang="en-US"/>
          </a:p>
        </p:txBody>
      </p:sp>
    </p:spTree>
    <p:extLst>
      <p:ext uri="{BB962C8B-B14F-4D97-AF65-F5344CB8AC3E}">
        <p14:creationId xmlns:p14="http://schemas.microsoft.com/office/powerpoint/2010/main" val="25196599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anchor="b"/>
          <a:lstStyle>
            <a:lvl1pPr>
              <a:defRPr sz="2720"/>
            </a:lvl1pPr>
          </a:lstStyle>
          <a:p>
            <a:r>
              <a:rPr lang="en-US"/>
              <a:t>Click to edit Master title style</a:t>
            </a:r>
            <a:endParaRPr lang="en-US" dirty="0"/>
          </a:p>
        </p:txBody>
      </p:sp>
      <p:sp>
        <p:nvSpPr>
          <p:cNvPr id="3" name="Picture Placeholder 2"/>
          <p:cNvSpPr>
            <a:spLocks noGrp="1" noChangeAspect="1"/>
          </p:cNvSpPr>
          <p:nvPr>
            <p:ph type="pic" idx="1"/>
          </p:nvPr>
        </p:nvSpPr>
        <p:spPr>
          <a:xfrm>
            <a:off x="3304282" y="1448226"/>
            <a:ext cx="3934778" cy="7147983"/>
          </a:xfrm>
        </p:spPr>
        <p:txBody>
          <a:bodyPr anchor="t"/>
          <a:lstStyle>
            <a:lvl1pPr marL="0" indent="0">
              <a:buNone/>
              <a:defRPr sz="2720"/>
            </a:lvl1pPr>
            <a:lvl2pPr marL="388620" indent="0">
              <a:buNone/>
              <a:defRPr sz="2380"/>
            </a:lvl2pPr>
            <a:lvl3pPr marL="777240" indent="0">
              <a:buNone/>
              <a:defRPr sz="2040"/>
            </a:lvl3pPr>
            <a:lvl4pPr marL="1165860" indent="0">
              <a:buNone/>
              <a:defRPr sz="1700"/>
            </a:lvl4pPr>
            <a:lvl5pPr marL="1554480" indent="0">
              <a:buNone/>
              <a:defRPr sz="1700"/>
            </a:lvl5pPr>
            <a:lvl6pPr marL="1943100" indent="0">
              <a:buNone/>
              <a:defRPr sz="1700"/>
            </a:lvl6pPr>
            <a:lvl7pPr marL="2331720" indent="0">
              <a:buNone/>
              <a:defRPr sz="1700"/>
            </a:lvl7pPr>
            <a:lvl8pPr marL="2720340" indent="0">
              <a:buNone/>
              <a:defRPr sz="1700"/>
            </a:lvl8pPr>
            <a:lvl9pPr marL="3108960" indent="0">
              <a:buNone/>
              <a:defRPr sz="1700"/>
            </a:lvl9pPr>
          </a:lstStyle>
          <a:p>
            <a:r>
              <a:rPr lang="en-US"/>
              <a:t>Click icon to add picture</a:t>
            </a:r>
            <a:endParaRPr lang="en-US" dirty="0"/>
          </a:p>
        </p:txBody>
      </p:sp>
      <p:sp>
        <p:nvSpPr>
          <p:cNvPr id="4" name="Text Placeholder 3"/>
          <p:cNvSpPr>
            <a:spLocks noGrp="1"/>
          </p:cNvSpPr>
          <p:nvPr>
            <p:ph type="body" sz="half" idx="2"/>
          </p:nvPr>
        </p:nvSpPr>
        <p:spPr>
          <a:xfrm>
            <a:off x="535365" y="3017520"/>
            <a:ext cx="2506801" cy="5590329"/>
          </a:xfrm>
        </p:spPr>
        <p:txBody>
          <a:bodyPr/>
          <a:lstStyle>
            <a:lvl1pPr marL="0" indent="0">
              <a:buNone/>
              <a:defRPr sz="1360"/>
            </a:lvl1pPr>
            <a:lvl2pPr marL="388620" indent="0">
              <a:buNone/>
              <a:defRPr sz="1190"/>
            </a:lvl2pPr>
            <a:lvl3pPr marL="777240" indent="0">
              <a:buNone/>
              <a:defRPr sz="1020"/>
            </a:lvl3pPr>
            <a:lvl4pPr marL="1165860" indent="0">
              <a:buNone/>
              <a:defRPr sz="850"/>
            </a:lvl4pPr>
            <a:lvl5pPr marL="1554480" indent="0">
              <a:buNone/>
              <a:defRPr sz="850"/>
            </a:lvl5pPr>
            <a:lvl6pPr marL="1943100" indent="0">
              <a:buNone/>
              <a:defRPr sz="850"/>
            </a:lvl6pPr>
            <a:lvl7pPr marL="2331720" indent="0">
              <a:buNone/>
              <a:defRPr sz="850"/>
            </a:lvl7pPr>
            <a:lvl8pPr marL="2720340" indent="0">
              <a:buNone/>
              <a:defRPr sz="850"/>
            </a:lvl8pPr>
            <a:lvl9pPr marL="3108960" indent="0">
              <a:buNone/>
              <a:defRPr sz="850"/>
            </a:lvl9pPr>
          </a:lstStyle>
          <a:p>
            <a:pPr lvl="0"/>
            <a:r>
              <a:rPr lang="en-US"/>
              <a:t>Click to edit Master text styles</a:t>
            </a:r>
          </a:p>
        </p:txBody>
      </p:sp>
      <p:sp>
        <p:nvSpPr>
          <p:cNvPr id="5" name="Date Placeholder 4"/>
          <p:cNvSpPr>
            <a:spLocks noGrp="1"/>
          </p:cNvSpPr>
          <p:nvPr>
            <p:ph type="dt" sz="half" idx="10"/>
          </p:nvPr>
        </p:nvSpPr>
        <p:spPr/>
        <p:txBody>
          <a:bodyPr/>
          <a:lstStyle/>
          <a:p>
            <a:fld id="{9AF56D7F-7EA2-4A69-83D8-991059351C2F}" type="datetimeFigureOut">
              <a:rPr lang="en-US" smtClean="0"/>
              <a:t>10/30/2020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1ABCB35-3A03-43FE-A51D-376B136AE462}" type="slidenum">
              <a:rPr lang="en-US" smtClean="0"/>
              <a:t>‹#›</a:t>
            </a:fld>
            <a:endParaRPr lang="en-US"/>
          </a:p>
        </p:txBody>
      </p:sp>
    </p:spTree>
    <p:extLst>
      <p:ext uri="{BB962C8B-B14F-4D97-AF65-F5344CB8AC3E}">
        <p14:creationId xmlns:p14="http://schemas.microsoft.com/office/powerpoint/2010/main" val="27005577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4353" y="535519"/>
            <a:ext cx="6703695" cy="1944159"/>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34353" y="2677584"/>
            <a:ext cx="6703695" cy="638196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34353" y="9322649"/>
            <a:ext cx="1748790" cy="535517"/>
          </a:xfrm>
          <a:prstGeom prst="rect">
            <a:avLst/>
          </a:prstGeom>
        </p:spPr>
        <p:txBody>
          <a:bodyPr vert="horz" lIns="91440" tIns="45720" rIns="91440" bIns="45720" rtlCol="0" anchor="ctr"/>
          <a:lstStyle>
            <a:lvl1pPr algn="l">
              <a:defRPr sz="1020">
                <a:solidFill>
                  <a:schemeClr val="tx1">
                    <a:tint val="75000"/>
                  </a:schemeClr>
                </a:solidFill>
              </a:defRPr>
            </a:lvl1pPr>
          </a:lstStyle>
          <a:p>
            <a:fld id="{9AF56D7F-7EA2-4A69-83D8-991059351C2F}" type="datetimeFigureOut">
              <a:rPr lang="en-US" smtClean="0"/>
              <a:t>10/30/2020</a:t>
            </a:fld>
            <a:endParaRPr lang="en-US"/>
          </a:p>
        </p:txBody>
      </p:sp>
      <p:sp>
        <p:nvSpPr>
          <p:cNvPr id="5" name="Footer Placeholder 4"/>
          <p:cNvSpPr>
            <a:spLocks noGrp="1"/>
          </p:cNvSpPr>
          <p:nvPr>
            <p:ph type="ftr" sz="quarter" idx="3"/>
          </p:nvPr>
        </p:nvSpPr>
        <p:spPr>
          <a:xfrm>
            <a:off x="2574608" y="9322649"/>
            <a:ext cx="2623185" cy="535517"/>
          </a:xfrm>
          <a:prstGeom prst="rect">
            <a:avLst/>
          </a:prstGeom>
        </p:spPr>
        <p:txBody>
          <a:bodyPr vert="horz" lIns="91440" tIns="45720" rIns="91440" bIns="45720" rtlCol="0" anchor="ctr"/>
          <a:lstStyle>
            <a:lvl1pPr algn="ctr">
              <a:defRPr sz="102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489258" y="9322649"/>
            <a:ext cx="1748790" cy="535517"/>
          </a:xfrm>
          <a:prstGeom prst="rect">
            <a:avLst/>
          </a:prstGeom>
        </p:spPr>
        <p:txBody>
          <a:bodyPr vert="horz" lIns="91440" tIns="45720" rIns="91440" bIns="45720" rtlCol="0" anchor="ctr"/>
          <a:lstStyle>
            <a:lvl1pPr algn="r">
              <a:defRPr sz="1020">
                <a:solidFill>
                  <a:schemeClr val="tx1">
                    <a:tint val="75000"/>
                  </a:schemeClr>
                </a:solidFill>
              </a:defRPr>
            </a:lvl1pPr>
          </a:lstStyle>
          <a:p>
            <a:fld id="{91ABCB35-3A03-43FE-A51D-376B136AE462}" type="slidenum">
              <a:rPr lang="en-US" smtClean="0"/>
              <a:t>‹#›</a:t>
            </a:fld>
            <a:endParaRPr lang="en-US"/>
          </a:p>
        </p:txBody>
      </p:sp>
    </p:spTree>
    <p:extLst>
      <p:ext uri="{BB962C8B-B14F-4D97-AF65-F5344CB8AC3E}">
        <p14:creationId xmlns:p14="http://schemas.microsoft.com/office/powerpoint/2010/main" val="1456186920"/>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777240" rtl="0" eaLnBrk="1" latinLnBrk="0" hangingPunct="1">
        <a:lnSpc>
          <a:spcPct val="90000"/>
        </a:lnSpc>
        <a:spcBef>
          <a:spcPct val="0"/>
        </a:spcBef>
        <a:buNone/>
        <a:defRPr sz="3740" kern="1200">
          <a:solidFill>
            <a:schemeClr val="tx1"/>
          </a:solidFill>
          <a:latin typeface="+mj-lt"/>
          <a:ea typeface="+mj-ea"/>
          <a:cs typeface="+mj-cs"/>
        </a:defRPr>
      </a:lvl1pPr>
    </p:titleStyle>
    <p:bodyStyle>
      <a:lvl1pPr marL="194310" indent="-194310" algn="l" defTabSz="777240" rtl="0" eaLnBrk="1" latinLnBrk="0" hangingPunct="1">
        <a:lnSpc>
          <a:spcPct val="90000"/>
        </a:lnSpc>
        <a:spcBef>
          <a:spcPts val="850"/>
        </a:spcBef>
        <a:buFont typeface="Arial" panose="020B0604020202020204" pitchFamily="34" charset="0"/>
        <a:buChar char="•"/>
        <a:defRPr sz="2380" kern="1200">
          <a:solidFill>
            <a:schemeClr val="tx1"/>
          </a:solidFill>
          <a:latin typeface="+mn-lt"/>
          <a:ea typeface="+mn-ea"/>
          <a:cs typeface="+mn-cs"/>
        </a:defRPr>
      </a:lvl1pPr>
      <a:lvl2pPr marL="582930" indent="-194310" algn="l" defTabSz="777240" rtl="0" eaLnBrk="1" latinLnBrk="0" hangingPunct="1">
        <a:lnSpc>
          <a:spcPct val="90000"/>
        </a:lnSpc>
        <a:spcBef>
          <a:spcPts val="425"/>
        </a:spcBef>
        <a:buFont typeface="Arial" panose="020B0604020202020204" pitchFamily="34" charset="0"/>
        <a:buChar char="•"/>
        <a:defRPr sz="2040" kern="1200">
          <a:solidFill>
            <a:schemeClr val="tx1"/>
          </a:solidFill>
          <a:latin typeface="+mn-lt"/>
          <a:ea typeface="+mn-ea"/>
          <a:cs typeface="+mn-cs"/>
        </a:defRPr>
      </a:lvl2pPr>
      <a:lvl3pPr marL="971550" indent="-194310" algn="l" defTabSz="777240" rtl="0" eaLnBrk="1" latinLnBrk="0" hangingPunct="1">
        <a:lnSpc>
          <a:spcPct val="90000"/>
        </a:lnSpc>
        <a:spcBef>
          <a:spcPts val="425"/>
        </a:spcBef>
        <a:buFont typeface="Arial" panose="020B0604020202020204" pitchFamily="34" charset="0"/>
        <a:buChar char="•"/>
        <a:defRPr sz="1700" kern="1200">
          <a:solidFill>
            <a:schemeClr val="tx1"/>
          </a:solidFill>
          <a:latin typeface="+mn-lt"/>
          <a:ea typeface="+mn-ea"/>
          <a:cs typeface="+mn-cs"/>
        </a:defRPr>
      </a:lvl3pPr>
      <a:lvl4pPr marL="13601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4pPr>
      <a:lvl5pPr marL="174879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p:bodyStyle>
    <p:otherStyle>
      <a:defPPr>
        <a:defRPr lang="en-US"/>
      </a:defPPr>
      <a:lvl1pPr marL="0" algn="l" defTabSz="777240" rtl="0" eaLnBrk="1" latinLnBrk="0" hangingPunct="1">
        <a:defRPr sz="1530" kern="1200">
          <a:solidFill>
            <a:schemeClr val="tx1"/>
          </a:solidFill>
          <a:latin typeface="+mn-lt"/>
          <a:ea typeface="+mn-ea"/>
          <a:cs typeface="+mn-cs"/>
        </a:defRPr>
      </a:lvl1pPr>
      <a:lvl2pPr marL="388620" algn="l" defTabSz="777240" rtl="0" eaLnBrk="1" latinLnBrk="0" hangingPunct="1">
        <a:defRPr sz="1530" kern="1200">
          <a:solidFill>
            <a:schemeClr val="tx1"/>
          </a:solidFill>
          <a:latin typeface="+mn-lt"/>
          <a:ea typeface="+mn-ea"/>
          <a:cs typeface="+mn-cs"/>
        </a:defRPr>
      </a:lvl2pPr>
      <a:lvl3pPr marL="777240" algn="l" defTabSz="777240" rtl="0" eaLnBrk="1" latinLnBrk="0" hangingPunct="1">
        <a:defRPr sz="1530" kern="1200">
          <a:solidFill>
            <a:schemeClr val="tx1"/>
          </a:solidFill>
          <a:latin typeface="+mn-lt"/>
          <a:ea typeface="+mn-ea"/>
          <a:cs typeface="+mn-cs"/>
        </a:defRPr>
      </a:lvl3pPr>
      <a:lvl4pPr marL="1165860" algn="l" defTabSz="777240" rtl="0" eaLnBrk="1" latinLnBrk="0" hangingPunct="1">
        <a:defRPr sz="1530" kern="1200">
          <a:solidFill>
            <a:schemeClr val="tx1"/>
          </a:solidFill>
          <a:latin typeface="+mn-lt"/>
          <a:ea typeface="+mn-ea"/>
          <a:cs typeface="+mn-cs"/>
        </a:defRPr>
      </a:lvl4pPr>
      <a:lvl5pPr marL="1554480" algn="l" defTabSz="777240" rtl="0" eaLnBrk="1" latinLnBrk="0" hangingPunct="1">
        <a:defRPr sz="1530" kern="1200">
          <a:solidFill>
            <a:schemeClr val="tx1"/>
          </a:solidFill>
          <a:latin typeface="+mn-lt"/>
          <a:ea typeface="+mn-ea"/>
          <a:cs typeface="+mn-cs"/>
        </a:defRPr>
      </a:lvl5pPr>
      <a:lvl6pPr marL="1943100" algn="l" defTabSz="777240" rtl="0" eaLnBrk="1" latinLnBrk="0" hangingPunct="1">
        <a:defRPr sz="1530" kern="1200">
          <a:solidFill>
            <a:schemeClr val="tx1"/>
          </a:solidFill>
          <a:latin typeface="+mn-lt"/>
          <a:ea typeface="+mn-ea"/>
          <a:cs typeface="+mn-cs"/>
        </a:defRPr>
      </a:lvl6pPr>
      <a:lvl7pPr marL="2331720" algn="l" defTabSz="777240" rtl="0" eaLnBrk="1" latinLnBrk="0" hangingPunct="1">
        <a:defRPr sz="1530" kern="1200">
          <a:solidFill>
            <a:schemeClr val="tx1"/>
          </a:solidFill>
          <a:latin typeface="+mn-lt"/>
          <a:ea typeface="+mn-ea"/>
          <a:cs typeface="+mn-cs"/>
        </a:defRPr>
      </a:lvl7pPr>
      <a:lvl8pPr marL="2720340" algn="l" defTabSz="777240" rtl="0" eaLnBrk="1" latinLnBrk="0" hangingPunct="1">
        <a:defRPr sz="1530" kern="1200">
          <a:solidFill>
            <a:schemeClr val="tx1"/>
          </a:solidFill>
          <a:latin typeface="+mn-lt"/>
          <a:ea typeface="+mn-ea"/>
          <a:cs typeface="+mn-cs"/>
        </a:defRPr>
      </a:lvl8pPr>
      <a:lvl9pPr marL="3108960" algn="l" defTabSz="777240" rtl="0" eaLnBrk="1" latinLnBrk="0" hangingPunct="1">
        <a:defRPr sz="153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cpeterson@esd.wa.gov" TargetMode="External"/><Relationship Id="rId2" Type="http://schemas.openxmlformats.org/officeDocument/2006/relationships/image" Target="../media/image1.jpg"/><Relationship Id="rId1" Type="http://schemas.openxmlformats.org/officeDocument/2006/relationships/slideLayout" Target="../slideLayouts/slideLayout1.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p:cNvPicPr/>
          <p:nvPr/>
        </p:nvPicPr>
        <p:blipFill>
          <a:blip r:embed="rId2">
            <a:extLst>
              <a:ext uri="{28A0092B-C50C-407E-A947-70E740481C1C}">
                <a14:useLocalDpi xmlns:a14="http://schemas.microsoft.com/office/drawing/2010/main" val="0"/>
              </a:ext>
            </a:extLst>
          </a:blip>
          <a:stretch>
            <a:fillRect/>
          </a:stretch>
        </p:blipFill>
        <p:spPr>
          <a:xfrm>
            <a:off x="0" y="0"/>
            <a:ext cx="7623723" cy="9865995"/>
          </a:xfrm>
          <a:prstGeom prst="rect">
            <a:avLst/>
          </a:prstGeom>
        </p:spPr>
      </p:pic>
      <p:sp>
        <p:nvSpPr>
          <p:cNvPr id="10" name="Text Box 14"/>
          <p:cNvSpPr txBox="1"/>
          <p:nvPr/>
        </p:nvSpPr>
        <p:spPr>
          <a:xfrm>
            <a:off x="251397" y="9105495"/>
            <a:ext cx="3001925" cy="313838"/>
          </a:xfrm>
          <a:prstGeom prst="rect">
            <a:avLst/>
          </a:prstGeom>
          <a:noFill/>
          <a:ln w="6350">
            <a:noFill/>
          </a:ln>
          <a:effectLst/>
        </p:spPr>
        <p:txBody>
          <a:bodyPr rot="0" spcFirstLastPara="0" vert="horz" wrap="square" lIns="118334" tIns="59167" rIns="118334" bIns="59167" numCol="1" spcCol="0" rtlCol="0" fromWordArt="0" anchor="t" anchorCtr="0" forceAA="0" compatLnSpc="1">
            <a:prstTxWarp prst="textNoShape">
              <a:avLst/>
            </a:prstTxWarp>
            <a:spAutoFit/>
          </a:bodyPr>
          <a:lstStyle/>
          <a:p>
            <a:pPr>
              <a:lnSpc>
                <a:spcPct val="115000"/>
              </a:lnSpc>
              <a:spcAft>
                <a:spcPts val="1000"/>
              </a:spcAft>
            </a:pPr>
            <a:r>
              <a:rPr lang="en-US" sz="1200" b="1" i="1" dirty="0">
                <a:solidFill>
                  <a:srgbClr val="FFFFFF"/>
                </a:solidFill>
                <a:latin typeface="Futura Book"/>
                <a:ea typeface="Calibri" panose="020F0502020204030204" pitchFamily="34" charset="0"/>
                <a:cs typeface="Times New Roman" panose="02020603050405020304" pitchFamily="18" charset="0"/>
              </a:rPr>
              <a:t>Facebook.com/</a:t>
            </a:r>
            <a:r>
              <a:rPr lang="en-US" sz="1200" b="1" i="1" dirty="0" err="1">
                <a:solidFill>
                  <a:srgbClr val="FFFFFF"/>
                </a:solidFill>
                <a:latin typeface="Futura Book"/>
                <a:ea typeface="Calibri" panose="020F0502020204030204" pitchFamily="34" charset="0"/>
                <a:cs typeface="Times New Roman" panose="02020603050405020304" pitchFamily="18" charset="0"/>
              </a:rPr>
              <a:t>WorkSourcePierce</a:t>
            </a:r>
            <a:endParaRPr lang="en-US" sz="1200" dirty="0">
              <a:latin typeface="Futura Book"/>
              <a:ea typeface="Calibri" panose="020F0502020204030204" pitchFamily="34" charset="0"/>
              <a:cs typeface="Times New Roman" panose="02020603050405020304" pitchFamily="18" charset="0"/>
            </a:endParaRPr>
          </a:p>
        </p:txBody>
      </p:sp>
      <p:sp>
        <p:nvSpPr>
          <p:cNvPr id="13" name="Text Box 2"/>
          <p:cNvSpPr txBox="1"/>
          <p:nvPr/>
        </p:nvSpPr>
        <p:spPr>
          <a:xfrm>
            <a:off x="605928" y="253455"/>
            <a:ext cx="6439969" cy="622300"/>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53975" marR="0" algn="r">
              <a:lnSpc>
                <a:spcPct val="115000"/>
              </a:lnSpc>
              <a:spcBef>
                <a:spcPts val="0"/>
              </a:spcBef>
              <a:spcAft>
                <a:spcPts val="1000"/>
              </a:spcAft>
            </a:pPr>
            <a:r>
              <a:rPr lang="en-US" sz="4300" b="1" spc="-70" dirty="0">
                <a:solidFill>
                  <a:srgbClr val="FFFFFF"/>
                </a:solidFill>
                <a:latin typeface="Futura Book"/>
                <a:ea typeface="Calibri" panose="020F0502020204030204" pitchFamily="34" charset="0"/>
                <a:cs typeface="Arial" panose="020B0604020202020204" pitchFamily="34" charset="0"/>
              </a:rPr>
              <a:t>Frontier Door &amp; Cabinet</a:t>
            </a:r>
            <a:endParaRPr lang="en-US" sz="4300" dirty="0">
              <a:effectLst/>
              <a:latin typeface="Futura Book"/>
              <a:ea typeface="Calibri" panose="020F0502020204030204" pitchFamily="34" charset="0"/>
              <a:cs typeface="Times New Roman" panose="02020603050405020304" pitchFamily="18" charset="0"/>
            </a:endParaRPr>
          </a:p>
        </p:txBody>
      </p:sp>
      <p:sp>
        <p:nvSpPr>
          <p:cNvPr id="14" name="Text Box 7"/>
          <p:cNvSpPr txBox="1"/>
          <p:nvPr/>
        </p:nvSpPr>
        <p:spPr>
          <a:xfrm>
            <a:off x="251397" y="795986"/>
            <a:ext cx="6794500" cy="1270000"/>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457200" marR="0" algn="r">
              <a:lnSpc>
                <a:spcPct val="115000"/>
              </a:lnSpc>
              <a:spcBef>
                <a:spcPts val="0"/>
              </a:spcBef>
              <a:spcAft>
                <a:spcPts val="1000"/>
              </a:spcAft>
            </a:pPr>
            <a:r>
              <a:rPr lang="en-US" sz="4600" b="1" spc="-70" dirty="0">
                <a:solidFill>
                  <a:srgbClr val="FFFFFF"/>
                </a:solidFill>
                <a:effectLst/>
                <a:latin typeface="Futura Book"/>
                <a:ea typeface="Calibri" panose="020F0502020204030204" pitchFamily="34" charset="0"/>
                <a:cs typeface="Arial" panose="020B0604020202020204" pitchFamily="34" charset="0"/>
              </a:rPr>
              <a:t>Hiring Event</a:t>
            </a:r>
            <a:endParaRPr lang="en-US" sz="4600" b="1" dirty="0">
              <a:effectLst/>
              <a:latin typeface="Futura Book"/>
              <a:ea typeface="Calibri" panose="020F0502020204030204" pitchFamily="34" charset="0"/>
              <a:cs typeface="Times New Roman" panose="02020603050405020304" pitchFamily="18" charset="0"/>
            </a:endParaRPr>
          </a:p>
          <a:p>
            <a:pPr marL="0" marR="0">
              <a:lnSpc>
                <a:spcPct val="115000"/>
              </a:lnSpc>
              <a:spcBef>
                <a:spcPts val="0"/>
              </a:spcBef>
              <a:spcAft>
                <a:spcPts val="1000"/>
              </a:spcAft>
            </a:pPr>
            <a:r>
              <a:rPr lang="en-US" sz="4600" dirty="0">
                <a:effectLst/>
                <a:ea typeface="Calibri" panose="020F0502020204030204" pitchFamily="34" charset="0"/>
                <a:cs typeface="Times New Roman" panose="02020603050405020304" pitchFamily="18" charset="0"/>
              </a:rPr>
              <a:t> </a:t>
            </a:r>
          </a:p>
        </p:txBody>
      </p:sp>
      <p:sp>
        <p:nvSpPr>
          <p:cNvPr id="15" name="Text Box 3"/>
          <p:cNvSpPr txBox="1"/>
          <p:nvPr/>
        </p:nvSpPr>
        <p:spPr>
          <a:xfrm>
            <a:off x="475105" y="1785549"/>
            <a:ext cx="3642685" cy="5957679"/>
          </a:xfrm>
          <a:prstGeom prst="rect">
            <a:avLst/>
          </a:prstGeom>
          <a:solidFill>
            <a:srgbClr val="FDFDFE"/>
          </a:solid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fontAlgn="ctr">
              <a:spcBef>
                <a:spcPts val="0"/>
              </a:spcBef>
              <a:spcAft>
                <a:spcPts val="0"/>
              </a:spcAft>
            </a:pPr>
            <a:r>
              <a:rPr lang="en-US" sz="2000" b="1" dirty="0">
                <a:solidFill>
                  <a:srgbClr val="365F91"/>
                </a:solidFill>
                <a:latin typeface="Century Gothic" panose="020B0502020202020204" pitchFamily="34" charset="0"/>
                <a:ea typeface="Calibri" panose="020F0502020204030204" pitchFamily="34" charset="0"/>
                <a:cs typeface="Times New Roman" panose="02020603050405020304" pitchFamily="18" charset="0"/>
              </a:rPr>
              <a:t>Friday</a:t>
            </a:r>
            <a:r>
              <a:rPr lang="en-US" sz="2000" b="1" dirty="0">
                <a:solidFill>
                  <a:srgbClr val="365F91"/>
                </a:solidFill>
                <a:effectLst/>
                <a:latin typeface="Century Gothic" panose="020B0502020202020204" pitchFamily="34" charset="0"/>
                <a:ea typeface="Calibri" panose="020F0502020204030204" pitchFamily="34" charset="0"/>
                <a:cs typeface="Times New Roman" panose="02020603050405020304" pitchFamily="18" charset="0"/>
              </a:rPr>
              <a:t>, November 6</a:t>
            </a:r>
            <a:r>
              <a:rPr lang="en-US" sz="2000" b="1" baseline="30000" dirty="0">
                <a:solidFill>
                  <a:srgbClr val="365F91"/>
                </a:solidFill>
                <a:effectLst/>
                <a:latin typeface="Century Gothic" panose="020B0502020202020204" pitchFamily="34" charset="0"/>
                <a:ea typeface="Calibri" panose="020F0502020204030204" pitchFamily="34" charset="0"/>
                <a:cs typeface="Times New Roman" panose="02020603050405020304" pitchFamily="18" charset="0"/>
              </a:rPr>
              <a:t>th</a:t>
            </a:r>
            <a:r>
              <a:rPr lang="en-US" sz="2000" b="1" dirty="0">
                <a:solidFill>
                  <a:srgbClr val="365F91"/>
                </a:solidFill>
                <a:effectLst/>
                <a:latin typeface="Century Gothic" panose="020B0502020202020204" pitchFamily="34" charset="0"/>
                <a:ea typeface="Calibri" panose="020F0502020204030204" pitchFamily="34" charset="0"/>
                <a:cs typeface="Times New Roman" panose="02020603050405020304" pitchFamily="18" charset="0"/>
              </a:rPr>
              <a:t> </a:t>
            </a:r>
            <a:endParaRPr lang="en-US" sz="2000" b="1" baseline="30000" dirty="0">
              <a:solidFill>
                <a:schemeClr val="accent5">
                  <a:lumMod val="75000"/>
                </a:schemeClr>
              </a:solidFill>
              <a:effectLst/>
              <a:latin typeface="Century Gothic" panose="020B0502020202020204" pitchFamily="34" charset="0"/>
              <a:ea typeface="Calibri" panose="020F0502020204030204" pitchFamily="34" charset="0"/>
              <a:cs typeface="Times New Roman" panose="02020603050405020304" pitchFamily="18" charset="0"/>
            </a:endParaRPr>
          </a:p>
          <a:p>
            <a:pPr marL="0" marR="0" fontAlgn="ctr">
              <a:spcBef>
                <a:spcPts val="0"/>
              </a:spcBef>
              <a:spcAft>
                <a:spcPts val="0"/>
              </a:spcAft>
            </a:pPr>
            <a:r>
              <a:rPr lang="en-US" sz="1600" dirty="0">
                <a:solidFill>
                  <a:schemeClr val="tx1"/>
                </a:solidFill>
                <a:latin typeface="Century Gothic" panose="020B0502020202020204" pitchFamily="34" charset="0"/>
                <a:ea typeface="Calibri" panose="020F0502020204030204" pitchFamily="34" charset="0"/>
                <a:cs typeface="Times New Roman" panose="02020603050405020304" pitchFamily="18" charset="0"/>
              </a:rPr>
              <a:t>1 Session: 11:00 AM – 12:00 PM</a:t>
            </a:r>
          </a:p>
          <a:p>
            <a:endParaRPr lang="en-US" sz="600" b="1" u="sng" dirty="0">
              <a:latin typeface="Century Gothic" panose="020B0502020202020204" pitchFamily="34" charset="0"/>
            </a:endParaRPr>
          </a:p>
          <a:p>
            <a:r>
              <a:rPr lang="en-US" sz="1400" dirty="0">
                <a:latin typeface="Century Gothic" panose="020B0502020202020204" pitchFamily="34" charset="0"/>
              </a:rPr>
              <a:t>To login, please go to webex.com and click the ‘join a meeting’ tab.  From there, put in the meeting number, then another page will open, please put in the meeting password where it says, ‘enter the meeting password’.   Then, you will enter the meeting room.  </a:t>
            </a:r>
          </a:p>
          <a:p>
            <a:endParaRPr lang="en-US" sz="600" dirty="0">
              <a:latin typeface="Century Gothic" panose="020B0502020202020204" pitchFamily="34" charset="0"/>
            </a:endParaRPr>
          </a:p>
          <a:p>
            <a:r>
              <a:rPr lang="en-US" sz="1500" b="1" u="sng" dirty="0">
                <a:latin typeface="Century Gothic" panose="020B0502020202020204" pitchFamily="34" charset="0"/>
              </a:rPr>
              <a:t>Virtual Portal Information:</a:t>
            </a:r>
          </a:p>
          <a:p>
            <a:r>
              <a:rPr lang="en-US" sz="1500" dirty="0">
                <a:latin typeface="Century Gothic" panose="020B0502020202020204" pitchFamily="34" charset="0"/>
              </a:rPr>
              <a:t>Meeting Number (access code):</a:t>
            </a:r>
          </a:p>
          <a:p>
            <a:r>
              <a:rPr lang="en-US" sz="1600" dirty="0">
                <a:latin typeface="Century Gothic" panose="020B0502020202020204" pitchFamily="34" charset="0"/>
              </a:rPr>
              <a:t>146 341 9173 </a:t>
            </a:r>
          </a:p>
          <a:p>
            <a:r>
              <a:rPr lang="en-US" sz="1500" dirty="0">
                <a:latin typeface="Century Gothic" panose="020B0502020202020204" pitchFamily="34" charset="0"/>
              </a:rPr>
              <a:t>Meeting Password: </a:t>
            </a:r>
            <a:r>
              <a:rPr lang="en-US" sz="1600" dirty="0">
                <a:latin typeface="Century Gothic" panose="020B0502020202020204" pitchFamily="34" charset="0"/>
              </a:rPr>
              <a:t>UnmxpbpM883</a:t>
            </a:r>
          </a:p>
          <a:p>
            <a:endParaRPr lang="en-US" sz="900" dirty="0">
              <a:latin typeface="Century Gothic" panose="020B0502020202020204" pitchFamily="34" charset="0"/>
            </a:endParaRPr>
          </a:p>
          <a:p>
            <a:r>
              <a:rPr lang="en-US" sz="1600" b="1" dirty="0">
                <a:latin typeface="Century Gothic" panose="020B0502020202020204" pitchFamily="34" charset="0"/>
              </a:rPr>
              <a:t>Join by phone</a:t>
            </a:r>
            <a:r>
              <a:rPr lang="en-US" sz="1600" dirty="0">
                <a:latin typeface="Century Gothic" panose="020B0502020202020204" pitchFamily="34" charset="0"/>
              </a:rPr>
              <a:t>  </a:t>
            </a:r>
            <a:br>
              <a:rPr lang="en-US" sz="1600" dirty="0">
                <a:latin typeface="Century Gothic" panose="020B0502020202020204" pitchFamily="34" charset="0"/>
              </a:rPr>
            </a:br>
            <a:r>
              <a:rPr lang="en-US" sz="1400" dirty="0">
                <a:latin typeface="Century Gothic" panose="020B0502020202020204" pitchFamily="34" charset="0"/>
              </a:rPr>
              <a:t>US Toll  +14043971516; 1460814217## </a:t>
            </a:r>
            <a:br>
              <a:rPr lang="en-US" sz="1400" dirty="0">
                <a:latin typeface="Century Gothic" panose="020B0502020202020204" pitchFamily="34" charset="0"/>
              </a:rPr>
            </a:br>
            <a:r>
              <a:rPr lang="en-US" sz="1400" dirty="0">
                <a:latin typeface="Century Gothic" panose="020B0502020202020204" pitchFamily="34" charset="0"/>
              </a:rPr>
              <a:t>US Toll Free 8773093457;</a:t>
            </a:r>
            <a:r>
              <a:rPr lang="en-US" sz="1600" dirty="0">
                <a:latin typeface="Century Gothic" panose="020B0502020202020204" pitchFamily="34" charset="0"/>
              </a:rPr>
              <a:t>146 341 9173#</a:t>
            </a:r>
          </a:p>
          <a:p>
            <a:endParaRPr lang="en-US" sz="1600" b="1" dirty="0">
              <a:solidFill>
                <a:srgbClr val="365F91"/>
              </a:solidFill>
              <a:latin typeface="Century Gothic" panose="020B0502020202020204" pitchFamily="34" charset="0"/>
              <a:ea typeface="Calibri" panose="020F0502020204030204" pitchFamily="34" charset="0"/>
              <a:cs typeface="Futura Book" pitchFamily="34" charset="0"/>
            </a:endParaRPr>
          </a:p>
          <a:p>
            <a:r>
              <a:rPr lang="en-US" b="1" dirty="0">
                <a:solidFill>
                  <a:srgbClr val="365F91"/>
                </a:solidFill>
                <a:latin typeface="Century Gothic" panose="020B0502020202020204" pitchFamily="34" charset="0"/>
                <a:ea typeface="Calibri" panose="020F0502020204030204" pitchFamily="34" charset="0"/>
                <a:cs typeface="Futura Book" pitchFamily="34" charset="0"/>
              </a:rPr>
              <a:t>Questions?</a:t>
            </a:r>
            <a:endParaRPr lang="en-US" b="1" dirty="0">
              <a:latin typeface="Century Gothic" panose="020B0502020202020204" pitchFamily="34" charset="0"/>
              <a:ea typeface="Calibri" panose="020F0502020204030204" pitchFamily="34" charset="0"/>
              <a:cs typeface="Times New Roman" panose="02020603050405020304" pitchFamily="18" charset="0"/>
            </a:endParaRPr>
          </a:p>
          <a:p>
            <a:r>
              <a:rPr lang="en-US" dirty="0">
                <a:solidFill>
                  <a:schemeClr val="bg2">
                    <a:lumMod val="25000"/>
                  </a:schemeClr>
                </a:solidFill>
                <a:latin typeface="Century Gothic" panose="020B0502020202020204" pitchFamily="34" charset="0"/>
                <a:ea typeface="Calibri" panose="020F0502020204030204" pitchFamily="34" charset="0"/>
                <a:cs typeface="Times New Roman" panose="02020603050405020304" pitchFamily="18" charset="0"/>
              </a:rPr>
              <a:t>Contact Carl Peterson at </a:t>
            </a:r>
            <a:r>
              <a:rPr lang="en-US" u="sng" dirty="0">
                <a:solidFill>
                  <a:schemeClr val="bg2">
                    <a:lumMod val="25000"/>
                  </a:schemeClr>
                </a:solidFill>
                <a:latin typeface="Century Gothic" panose="020B0502020202020204" pitchFamily="34" charset="0"/>
                <a:ea typeface="Calibri" panose="020F0502020204030204" pitchFamily="34" charset="0"/>
                <a:cs typeface="Times New Roman" panose="02020603050405020304" pitchFamily="18" charset="0"/>
                <a:hlinkClick r:id="rId3"/>
              </a:rPr>
              <a:t>cpeterson@esd.wa.gov</a:t>
            </a:r>
            <a:endParaRPr lang="en-US" dirty="0">
              <a:solidFill>
                <a:schemeClr val="bg2">
                  <a:lumMod val="25000"/>
                </a:schemeClr>
              </a:solidFill>
              <a:latin typeface="Century Gothic" panose="020B0502020202020204" pitchFamily="34" charset="0"/>
              <a:ea typeface="Calibri" panose="020F0502020204030204" pitchFamily="34" charset="0"/>
              <a:cs typeface="Times New Roman" panose="02020603050405020304" pitchFamily="18" charset="0"/>
            </a:endParaRPr>
          </a:p>
          <a:p>
            <a:br>
              <a:rPr lang="en-US" dirty="0">
                <a:latin typeface="Century Gothic" panose="020B0502020202020204" pitchFamily="34" charset="0"/>
              </a:rPr>
            </a:br>
            <a:endParaRPr lang="en-US" sz="1500" dirty="0">
              <a:latin typeface="Century Gothic" panose="020B0502020202020204" pitchFamily="34" charset="0"/>
            </a:endParaRPr>
          </a:p>
        </p:txBody>
      </p:sp>
      <p:sp>
        <p:nvSpPr>
          <p:cNvPr id="16" name="Text Box 4"/>
          <p:cNvSpPr txBox="1"/>
          <p:nvPr/>
        </p:nvSpPr>
        <p:spPr>
          <a:xfrm>
            <a:off x="3886200" y="1705780"/>
            <a:ext cx="3411095" cy="6363852"/>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r>
              <a:rPr lang="en-US" sz="1400" dirty="0">
                <a:solidFill>
                  <a:schemeClr val="tx1"/>
                </a:solidFill>
                <a:latin typeface="Century Gothic" panose="020B0502020202020204" pitchFamily="34" charset="0"/>
                <a:cs typeface="Times New Roman" panose="02020603050405020304" pitchFamily="18" charset="0"/>
              </a:rPr>
              <a:t>This is a collaborative event between the Pierce County District Court Resource Center, WorkSource. Frontier Door and Cabinet makes some of the region's best doors, cabinets and hardware.  Frontier Door &amp; Cabinets is primarily hiring for the morning shift that’s from 6:00 AM – 2:30 PM.  Positions with Frontier are near Spanaway/Parkland in Southern Tacoma.  </a:t>
            </a:r>
          </a:p>
          <a:p>
            <a:pPr algn="ctr"/>
            <a:endParaRPr lang="en-US" sz="1000" b="1" i="1" dirty="0">
              <a:solidFill>
                <a:srgbClr val="365F91"/>
              </a:solidFill>
              <a:latin typeface="Century Gothic" panose="020B0502020202020204" pitchFamily="34" charset="0"/>
              <a:cs typeface="Times New Roman" panose="02020603050405020304" pitchFamily="18" charset="0"/>
            </a:endParaRPr>
          </a:p>
          <a:p>
            <a:pPr algn="ctr"/>
            <a:r>
              <a:rPr lang="en-US" sz="1900" b="1" i="1" dirty="0">
                <a:solidFill>
                  <a:schemeClr val="tx1"/>
                </a:solidFill>
                <a:latin typeface="Century Gothic" panose="020B0502020202020204" pitchFamily="34" charset="0"/>
                <a:cs typeface="Times New Roman" panose="02020603050405020304" pitchFamily="18" charset="0"/>
              </a:rPr>
              <a:t>Hiring for:</a:t>
            </a:r>
          </a:p>
          <a:p>
            <a:pPr algn="ctr"/>
            <a:r>
              <a:rPr lang="en-US" sz="1600" dirty="0">
                <a:latin typeface="Century Gothic" panose="020B0502020202020204" pitchFamily="34" charset="0"/>
                <a:ea typeface="Calibri" panose="020F0502020204030204" pitchFamily="34" charset="0"/>
                <a:cs typeface="Times New Roman" panose="02020603050405020304" pitchFamily="18" charset="0"/>
              </a:rPr>
              <a:t>Machine Operator</a:t>
            </a:r>
          </a:p>
          <a:p>
            <a:pPr algn="ctr"/>
            <a:r>
              <a:rPr lang="en-US" sz="1600" dirty="0">
                <a:latin typeface="Century Gothic" panose="020B0502020202020204" pitchFamily="34" charset="0"/>
                <a:ea typeface="Calibri" panose="020F0502020204030204" pitchFamily="34" charset="0"/>
                <a:cs typeface="Times New Roman" panose="02020603050405020304" pitchFamily="18" charset="0"/>
              </a:rPr>
              <a:t>Assembler</a:t>
            </a:r>
          </a:p>
          <a:p>
            <a:pPr algn="ctr"/>
            <a:r>
              <a:rPr lang="en-US" sz="1600" dirty="0">
                <a:latin typeface="Century Gothic" panose="020B0502020202020204" pitchFamily="34" charset="0"/>
                <a:ea typeface="Calibri" panose="020F0502020204030204" pitchFamily="34" charset="0"/>
                <a:cs typeface="Times New Roman" panose="02020603050405020304" pitchFamily="18" charset="0"/>
              </a:rPr>
              <a:t>General Laborers</a:t>
            </a:r>
          </a:p>
          <a:p>
            <a:pPr algn="ctr"/>
            <a:r>
              <a:rPr lang="en-US" sz="1600" dirty="0">
                <a:latin typeface="Century Gothic" panose="020B0502020202020204" pitchFamily="34" charset="0"/>
                <a:ea typeface="Calibri" panose="020F0502020204030204" pitchFamily="34" charset="0"/>
                <a:cs typeface="Times New Roman" panose="02020603050405020304" pitchFamily="18" charset="0"/>
              </a:rPr>
              <a:t>CDL Drivers</a:t>
            </a:r>
          </a:p>
          <a:p>
            <a:pPr algn="ctr"/>
            <a:endParaRPr lang="en-US" sz="700" dirty="0">
              <a:latin typeface="Century Gothic" panose="020B0502020202020204" pitchFamily="34" charset="0"/>
              <a:ea typeface="Calibri" panose="020F0502020204030204" pitchFamily="34" charset="0"/>
              <a:cs typeface="Times New Roman" panose="02020603050405020304" pitchFamily="18" charset="0"/>
            </a:endParaRPr>
          </a:p>
          <a:p>
            <a:pPr algn="ctr">
              <a:lnSpc>
                <a:spcPct val="115000"/>
              </a:lnSpc>
              <a:spcAft>
                <a:spcPts val="200"/>
              </a:spcAft>
            </a:pPr>
            <a:endParaRPr lang="en-US" sz="100" b="1" dirty="0">
              <a:solidFill>
                <a:srgbClr val="365F91"/>
              </a:solidFill>
              <a:latin typeface="Century Gothic" panose="020B0502020202020204" pitchFamily="34" charset="0"/>
              <a:ea typeface="Calibri" panose="020F0502020204030204" pitchFamily="34" charset="0"/>
              <a:cs typeface="Times New Roman" panose="02020603050405020304" pitchFamily="18" charset="0"/>
            </a:endParaRPr>
          </a:p>
          <a:p>
            <a:pPr marL="0" marR="0" algn="ctr">
              <a:lnSpc>
                <a:spcPct val="115000"/>
              </a:lnSpc>
              <a:spcBef>
                <a:spcPts val="0"/>
              </a:spcBef>
              <a:spcAft>
                <a:spcPts val="200"/>
              </a:spcAft>
            </a:pPr>
            <a:r>
              <a:rPr lang="en-US" sz="1600" b="1"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Wages:</a:t>
            </a:r>
            <a:endParaRPr lang="en-US" sz="160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p>
            <a:pPr algn="ctr">
              <a:lnSpc>
                <a:spcPct val="115000"/>
              </a:lnSpc>
              <a:spcAft>
                <a:spcPts val="200"/>
              </a:spcAft>
            </a:pPr>
            <a:r>
              <a:rPr lang="en-US" sz="1400" i="1" dirty="0">
                <a:solidFill>
                  <a:srgbClr val="000000"/>
                </a:solidFill>
                <a:latin typeface="Century Gothic" panose="020B0502020202020204" pitchFamily="34" charset="0"/>
                <a:ea typeface="Calibri" panose="020F0502020204030204" pitchFamily="34" charset="0"/>
                <a:cs typeface="Times New Roman" panose="02020603050405020304" pitchFamily="18" charset="0"/>
              </a:rPr>
              <a:t>$16.00-28.00 an hour, depending on the position</a:t>
            </a:r>
          </a:p>
          <a:p>
            <a:pPr algn="ctr">
              <a:lnSpc>
                <a:spcPct val="115000"/>
              </a:lnSpc>
              <a:spcAft>
                <a:spcPts val="200"/>
              </a:spcAft>
            </a:pPr>
            <a:r>
              <a:rPr lang="en-US" sz="1400" dirty="0">
                <a:solidFill>
                  <a:srgbClr val="000000"/>
                </a:solidFill>
                <a:latin typeface="Century Gothic" panose="020B0502020202020204" pitchFamily="34" charset="0"/>
                <a:ea typeface="Calibri" panose="020F0502020204030204" pitchFamily="34" charset="0"/>
                <a:cs typeface="Times New Roman" panose="02020603050405020304" pitchFamily="18" charset="0"/>
              </a:rPr>
              <a:t>The positions are 40-hour/full-time</a:t>
            </a:r>
            <a:endParaRPr lang="en-US" sz="700" b="1" u="sng" dirty="0">
              <a:solidFill>
                <a:srgbClr val="000000"/>
              </a:solidFill>
              <a:latin typeface="Century Gothic" panose="020B0502020202020204" pitchFamily="34" charset="0"/>
              <a:ea typeface="Calibri" panose="020F0502020204030204" pitchFamily="34" charset="0"/>
              <a:cs typeface="Times New Roman" panose="02020603050405020304" pitchFamily="18" charset="0"/>
            </a:endParaRPr>
          </a:p>
          <a:p>
            <a:pPr algn="ctr"/>
            <a:endParaRPr lang="en-US" sz="800" b="1" dirty="0">
              <a:latin typeface="Century Gothic" panose="020B0502020202020204" pitchFamily="34" charset="0"/>
            </a:endParaRPr>
          </a:p>
          <a:p>
            <a:pPr algn="ctr"/>
            <a:r>
              <a:rPr lang="en-US" sz="1600" b="1" dirty="0">
                <a:latin typeface="Century Gothic" panose="020B0502020202020204" pitchFamily="34" charset="0"/>
              </a:rPr>
              <a:t>Benefits:</a:t>
            </a:r>
          </a:p>
          <a:p>
            <a:pPr lvl="0" algn="ctr"/>
            <a:r>
              <a:rPr lang="en-US" sz="1425" dirty="0">
                <a:latin typeface="Century Gothic" panose="020B0502020202020204" pitchFamily="34" charset="0"/>
              </a:rPr>
              <a:t>Comprehensive Medical Benefits</a:t>
            </a:r>
          </a:p>
          <a:p>
            <a:pPr lvl="0" algn="ctr"/>
            <a:r>
              <a:rPr lang="en-US" sz="1425" dirty="0">
                <a:latin typeface="Century Gothic" panose="020B0502020202020204" pitchFamily="34" charset="0"/>
              </a:rPr>
              <a:t>(Medical, Dental, Vision, 401K)</a:t>
            </a:r>
          </a:p>
          <a:p>
            <a:pPr lvl="0" algn="ctr"/>
            <a:r>
              <a:rPr lang="en-US" sz="1425" dirty="0">
                <a:latin typeface="Century Gothic" panose="020B0502020202020204" pitchFamily="34" charset="0"/>
              </a:rPr>
              <a:t>PTO</a:t>
            </a:r>
            <a:br>
              <a:rPr lang="en-US" dirty="0">
                <a:latin typeface="Century Gothic" panose="020B0502020202020204" pitchFamily="34" charset="0"/>
              </a:rPr>
            </a:br>
            <a:endParaRPr lang="en-US" sz="900" b="1" dirty="0">
              <a:solidFill>
                <a:srgbClr val="365F91"/>
              </a:solidFill>
              <a:latin typeface="Century Gothic" panose="020B0502020202020204" pitchFamily="34" charset="0"/>
              <a:ea typeface="Calibri" panose="020F0502020204030204" pitchFamily="34" charset="0"/>
              <a:cs typeface="Futura Book" pitchFamily="34" charset="0"/>
            </a:endParaRPr>
          </a:p>
        </p:txBody>
      </p:sp>
      <p:pic>
        <p:nvPicPr>
          <p:cNvPr id="3" name="Picture 2">
            <a:extLst>
              <a:ext uri="{FF2B5EF4-FFF2-40B4-BE49-F238E27FC236}">
                <a16:creationId xmlns:a16="http://schemas.microsoft.com/office/drawing/2014/main" id="{9912232F-C1D1-4A79-87BD-EC6FFC27105A}"/>
              </a:ext>
            </a:extLst>
          </p:cNvPr>
          <p:cNvPicPr>
            <a:picLocks noChangeAspect="1"/>
          </p:cNvPicPr>
          <p:nvPr/>
        </p:nvPicPr>
        <p:blipFill>
          <a:blip r:embed="rId4"/>
          <a:stretch>
            <a:fillRect/>
          </a:stretch>
        </p:blipFill>
        <p:spPr>
          <a:xfrm>
            <a:off x="475105" y="7178731"/>
            <a:ext cx="2315392" cy="1713828"/>
          </a:xfrm>
          <a:prstGeom prst="rect">
            <a:avLst/>
          </a:prstGeom>
        </p:spPr>
      </p:pic>
    </p:spTree>
    <p:extLst>
      <p:ext uri="{BB962C8B-B14F-4D97-AF65-F5344CB8AC3E}">
        <p14:creationId xmlns:p14="http://schemas.microsoft.com/office/powerpoint/2010/main" val="180287019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A82DD4AAC4634A4A853B1C985368AE83" ma:contentTypeVersion="0" ma:contentTypeDescription="Create a new document." ma:contentTypeScope="" ma:versionID="742c21ae36650b5e22cf9e57eca4bd6f">
  <xsd:schema xmlns:xsd="http://www.w3.org/2001/XMLSchema" xmlns:xs="http://www.w3.org/2001/XMLSchema" xmlns:p="http://schemas.microsoft.com/office/2006/metadata/properties" targetNamespace="http://schemas.microsoft.com/office/2006/metadata/properties" ma:root="true" ma:fieldsID="1b05d82d297216baf5b26c55225140df">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2EC0A726-6250-46AA-B412-2FD607CB4DD4}">
  <ds:schemaRefs>
    <ds:schemaRef ds:uri="http://purl.org/dc/elements/1.1/"/>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schemas.microsoft.com/office/2006/metadata/properties"/>
    <ds:schemaRef ds:uri="http://www.w3.org/XML/1998/namespace"/>
    <ds:schemaRef ds:uri="http://purl.org/dc/dcmitype/"/>
  </ds:schemaRefs>
</ds:datastoreItem>
</file>

<file path=customXml/itemProps2.xml><?xml version="1.0" encoding="utf-8"?>
<ds:datastoreItem xmlns:ds="http://schemas.openxmlformats.org/officeDocument/2006/customXml" ds:itemID="{77B28259-6D1B-4588-8A11-57D84EFF2E5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3.xml><?xml version="1.0" encoding="utf-8"?>
<ds:datastoreItem xmlns:ds="http://schemas.openxmlformats.org/officeDocument/2006/customXml" ds:itemID="{F60B5B4B-2198-4D80-825D-2DFABB60B62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14494</TotalTime>
  <Words>239</Words>
  <Application>Microsoft Office PowerPoint</Application>
  <PresentationFormat>Custom</PresentationFormat>
  <Paragraphs>36</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Calibri Light</vt:lpstr>
      <vt:lpstr>Century Gothic</vt:lpstr>
      <vt:lpstr>Futura Book</vt:lpstr>
      <vt:lpstr>Office Theme</vt:lpstr>
      <vt:lpstr>PowerPoint Presentation</vt:lpstr>
    </vt:vector>
  </TitlesOfParts>
  <Company>ESD - State Of Washington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Wilson, Curtis (ESD)</dc:creator>
  <cp:lastModifiedBy>Andrew Gelstin</cp:lastModifiedBy>
  <cp:revision>89</cp:revision>
  <cp:lastPrinted>2019-12-27T22:25:43Z</cp:lastPrinted>
  <dcterms:created xsi:type="dcterms:W3CDTF">2016-04-05T18:07:02Z</dcterms:created>
  <dcterms:modified xsi:type="dcterms:W3CDTF">2020-10-30T15:56:24Z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0x010100A82DD4AAC4634A4A853B1C985368AE83</vt:lpwstr>
  </property>
</Properties>
</file>