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9" r:id="rId2"/>
    <p:sldId id="256" r:id="rId3"/>
    <p:sldId id="259" r:id="rId4"/>
    <p:sldId id="257" r:id="rId5"/>
    <p:sldId id="268" r:id="rId6"/>
    <p:sldId id="265" r:id="rId7"/>
    <p:sldId id="267" r:id="rId8"/>
    <p:sldId id="266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0"/>
    <a:srgbClr val="3B3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09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7FD6F-7320-477E-AE3C-0F5C6CDE2C9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BD216-4FFD-4A57-93AB-8531EDD3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7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https://i2.wp.com/chicagoreader.com/wp-content/uploads/2021/08/podcast_hannah_linksy.jpg?fit=1200%2C800&amp;ssl=1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D216-4FFD-4A57-93AB-8531EDD3EF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7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tpdrutis@nctacoma.org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D216-4FFD-4A57-93AB-8531EDD3E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6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3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7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1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7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4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4420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B3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7993" y="2195184"/>
            <a:ext cx="6283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00"/>
                </a:solidFill>
              </a:rPr>
              <a:t>ommunity Benefits Agreement </a:t>
            </a:r>
            <a:r>
              <a:rPr lang="en-US" sz="2800" dirty="0">
                <a:solidFill>
                  <a:srgbClr val="FFFF00"/>
                </a:solidFill>
              </a:rPr>
              <a:t>(CBA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an </a:t>
            </a:r>
            <a:r>
              <a:rPr lang="en-US" sz="2800" dirty="0"/>
              <a:t>economic empowerment mechanism by which stakeholder organizations can negotiate directly with developers for the benefits most important to </a:t>
            </a:r>
            <a:r>
              <a:rPr lang="en-US" sz="2800" dirty="0" smtClean="0"/>
              <a:t>them.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56" y="1215262"/>
            <a:ext cx="3801292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2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72" y="0"/>
            <a:ext cx="7923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ommunities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enefit from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greements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Neighbor 2 Neighbor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7587" y="6315076"/>
            <a:ext cx="529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Theresa Power-</a:t>
            </a:r>
            <a:r>
              <a:rPr lang="en-US" dirty="0" err="1" smtClean="0"/>
              <a:t>Drutis</a:t>
            </a:r>
            <a:r>
              <a:rPr lang="en-US" dirty="0" smtClean="0"/>
              <a:t>, New Connections, Tacoma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Our Neighborhood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63" y="2084529"/>
            <a:ext cx="7796212" cy="3933543"/>
          </a:xfrm>
        </p:spPr>
      </p:pic>
    </p:spTree>
    <p:extLst>
      <p:ext uri="{BB962C8B-B14F-4D97-AF65-F5344CB8AC3E}">
        <p14:creationId xmlns:p14="http://schemas.microsoft.com/office/powerpoint/2010/main" val="14095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One sized doesn’t fit all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 the agreement? Who is involved in creating the agreement?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Nuts and Bolts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What we included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 little as possible</a:t>
            </a:r>
          </a:p>
          <a:p>
            <a:r>
              <a:rPr lang="en-US" dirty="0" smtClean="0"/>
              <a:t>Stated as clearly as possible</a:t>
            </a:r>
          </a:p>
          <a:p>
            <a:pPr marL="0" indent="0">
              <a:buNone/>
            </a:pPr>
            <a:r>
              <a:rPr lang="en-US" dirty="0" smtClean="0"/>
              <a:t>Goal: critical issues &amp; shared interests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void kitchen sink thinking!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smtClean="0"/>
              <a:t>Who we included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4520478" cy="33065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many as neighbors as possible</a:t>
            </a:r>
          </a:p>
          <a:p>
            <a:r>
              <a:rPr lang="en-US" dirty="0" smtClean="0"/>
              <a:t>Invited as early as possible</a:t>
            </a:r>
          </a:p>
          <a:p>
            <a:pPr marL="0" indent="0">
              <a:buNone/>
            </a:pPr>
            <a:r>
              <a:rPr lang="en-US" dirty="0" smtClean="0"/>
              <a:t>Goal: broad engagement &amp; transparency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But remember</a:t>
            </a:r>
          </a:p>
          <a:p>
            <a:pPr marL="0" indent="0">
              <a:buNone/>
            </a:pPr>
            <a:r>
              <a:rPr lang="en-US" dirty="0" smtClean="0"/>
              <a:t>Minimum # needed to make an agreement is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Sample Agreement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5"/>
            <a:ext cx="4684476" cy="402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Welcome to G Street. Creating a safe space for everyone in this neighborhood requires a commitment to certain agreements and expectations.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</a:t>
            </a:r>
            <a:r>
              <a:rPr lang="en-US" dirty="0" smtClean="0"/>
              <a:t>can’t </a:t>
            </a:r>
            <a:r>
              <a:rPr lang="en-US" dirty="0"/>
              <a:t>adhere to these expectations please don’t stay.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052116"/>
            <a:ext cx="2854889" cy="40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808056"/>
            <a:ext cx="8101259" cy="1077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 Physical Safety </a:t>
            </a:r>
            <a:r>
              <a:rPr lang="en-US" dirty="0" smtClean="0">
                <a:solidFill>
                  <a:srgbClr val="FFFF00"/>
                </a:solidFill>
              </a:rPr>
              <a:t>&amp; Community Health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acts </a:t>
            </a:r>
            <a:r>
              <a:rPr lang="en-US" dirty="0"/>
              <a:t>of </a:t>
            </a:r>
            <a:r>
              <a:rPr lang="en-US" dirty="0" smtClean="0"/>
              <a:t>violence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 drug</a:t>
            </a:r>
            <a:r>
              <a:rPr lang="en-US" dirty="0"/>
              <a:t>, sex, or human </a:t>
            </a:r>
            <a:r>
              <a:rPr lang="en-US" dirty="0" smtClean="0"/>
              <a:t>trafficking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Safely contain and dispose </a:t>
            </a:r>
            <a:r>
              <a:rPr lang="en-US" dirty="0" smtClean="0"/>
              <a:t>of:</a:t>
            </a:r>
          </a:p>
          <a:p>
            <a:pPr marL="457200" lvl="1" indent="0">
              <a:buNone/>
            </a:pPr>
            <a:r>
              <a:rPr lang="en-US" dirty="0" smtClean="0"/>
              <a:t>Human </a:t>
            </a:r>
            <a:r>
              <a:rPr lang="en-US" dirty="0"/>
              <a:t>and animal </a:t>
            </a:r>
            <a:r>
              <a:rPr lang="en-US" dirty="0" smtClean="0"/>
              <a:t>waste</a:t>
            </a:r>
          </a:p>
          <a:p>
            <a:pPr marL="457200" lvl="1" indent="0">
              <a:buNone/>
            </a:pPr>
            <a:r>
              <a:rPr lang="en-US" dirty="0" smtClean="0"/>
              <a:t>Needles </a:t>
            </a:r>
            <a:r>
              <a:rPr lang="en-US" dirty="0"/>
              <a:t>and other </a:t>
            </a:r>
            <a:r>
              <a:rPr lang="en-US" dirty="0" smtClean="0"/>
              <a:t>biohazards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want to cook, </a:t>
            </a:r>
            <a:r>
              <a:rPr lang="en-US" dirty="0" smtClean="0"/>
              <a:t>keep </a:t>
            </a:r>
            <a:r>
              <a:rPr lang="en-US" dirty="0"/>
              <a:t>your fire/stove small, contained, and tended and </a:t>
            </a:r>
            <a:r>
              <a:rPr lang="en-US" dirty="0" smtClean="0"/>
              <a:t>be </a:t>
            </a:r>
            <a:r>
              <a:rPr lang="en-US" dirty="0"/>
              <a:t>careful with </a:t>
            </a:r>
            <a:r>
              <a:rPr lang="en-US" dirty="0" smtClean="0"/>
              <a:t>propane.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 Community Wellbeing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1606731"/>
            <a:ext cx="7796540" cy="44432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Respect </a:t>
            </a:r>
            <a:r>
              <a:rPr lang="en-US" sz="2600" dirty="0"/>
              <a:t>the privacy and property of </a:t>
            </a:r>
            <a:r>
              <a:rPr lang="en-US" sz="2600" dirty="0" smtClean="0"/>
              <a:t>neighbors</a:t>
            </a:r>
            <a:r>
              <a:rPr lang="en-US" sz="2600" dirty="0"/>
              <a:t>, both housed and unhoused</a:t>
            </a:r>
          </a:p>
          <a:p>
            <a:pPr marL="0" indent="0">
              <a:buNone/>
            </a:pPr>
            <a:r>
              <a:rPr lang="en-US" sz="2600" dirty="0" smtClean="0"/>
              <a:t>Be </a:t>
            </a:r>
            <a:r>
              <a:rPr lang="en-US" sz="2600" dirty="0"/>
              <a:t>mindful of noise levels, especially at night</a:t>
            </a:r>
          </a:p>
          <a:p>
            <a:pPr marL="0" indent="0">
              <a:buNone/>
            </a:pPr>
            <a:r>
              <a:rPr lang="en-US" sz="2600" dirty="0" smtClean="0"/>
              <a:t>Keep </a:t>
            </a:r>
            <a:r>
              <a:rPr lang="en-US" sz="2600" dirty="0"/>
              <a:t>your area clean by putting trash in </a:t>
            </a:r>
            <a:r>
              <a:rPr lang="en-US" sz="2600" dirty="0" smtClean="0"/>
              <a:t>garbage </a:t>
            </a:r>
            <a:r>
              <a:rPr lang="en-US" sz="2600" dirty="0"/>
              <a:t>cans. We welcome your participation in community clean ups</a:t>
            </a:r>
            <a:r>
              <a:rPr lang="en-US" sz="2600" dirty="0" smtClean="0"/>
              <a:t>!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If </a:t>
            </a:r>
            <a:r>
              <a:rPr lang="en-US" sz="2600" dirty="0"/>
              <a:t>we see harm, the community will respond to address it.  Please let someone know if you have questions or concerns, especially regarding your safety or the safety of others.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Your neighbors</a:t>
            </a:r>
            <a:r>
              <a:rPr lang="en-US" sz="2900" dirty="0" smtClean="0"/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smtClean="0"/>
              <a:t>Signed by all neighbors who are in agreement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1022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Reality Checks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everyone have to agree for CBAs to help?</a:t>
            </a:r>
          </a:p>
          <a:p>
            <a:r>
              <a:rPr lang="en-US" dirty="0" smtClean="0"/>
              <a:t>How will you respond if agreements are not followed?</a:t>
            </a:r>
          </a:p>
          <a:p>
            <a:r>
              <a:rPr lang="en-US" dirty="0" smtClean="0"/>
              <a:t>Do ALL agreements apply to housed neighbors too?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If not, why not?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194</TotalTime>
  <Words>339</Words>
  <Application>Microsoft Office PowerPoint</Application>
  <PresentationFormat>Widescreen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MS Shell Dlg 2</vt:lpstr>
      <vt:lpstr>Wingdings</vt:lpstr>
      <vt:lpstr>Wingdings 3</vt:lpstr>
      <vt:lpstr>Madison</vt:lpstr>
      <vt:lpstr>PowerPoint Presentation</vt:lpstr>
      <vt:lpstr>Communities Benefit from Agreements</vt:lpstr>
      <vt:lpstr>Our Neighborhood</vt:lpstr>
      <vt:lpstr>One sized doesn’t fit all </vt:lpstr>
      <vt:lpstr>Nuts and Bolts</vt:lpstr>
      <vt:lpstr>A Sample Agreement</vt:lpstr>
      <vt:lpstr>For Physical Safety &amp; Community Health</vt:lpstr>
      <vt:lpstr>For Community Wellbeing </vt:lpstr>
      <vt:lpstr>Reality Checks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Communities Benefit from Agreements</dc:title>
  <dc:creator>Theresa</dc:creator>
  <cp:lastModifiedBy>Theresa</cp:lastModifiedBy>
  <cp:revision>20</cp:revision>
  <dcterms:created xsi:type="dcterms:W3CDTF">2021-10-08T03:35:28Z</dcterms:created>
  <dcterms:modified xsi:type="dcterms:W3CDTF">2021-10-08T20:01:39Z</dcterms:modified>
</cp:coreProperties>
</file>