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16" r:id="rId3"/>
  </p:sldMasterIdLst>
  <p:notesMasterIdLst>
    <p:notesMasterId r:id="rId16"/>
  </p:notesMasterIdLst>
  <p:sldIdLst>
    <p:sldId id="256" r:id="rId4"/>
    <p:sldId id="365" r:id="rId5"/>
    <p:sldId id="366" r:id="rId6"/>
    <p:sldId id="262" r:id="rId7"/>
    <p:sldId id="384" r:id="rId8"/>
    <p:sldId id="428" r:id="rId9"/>
    <p:sldId id="429" r:id="rId10"/>
    <p:sldId id="430" r:id="rId11"/>
    <p:sldId id="431" r:id="rId12"/>
    <p:sldId id="499" r:id="rId13"/>
    <p:sldId id="498" r:id="rId14"/>
    <p:sldId id="4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8D7791"/>
    <a:srgbClr val="5C2B80"/>
    <a:srgbClr val="38A08F"/>
    <a:srgbClr val="0082C8"/>
    <a:srgbClr val="285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6EDFD-B421-4D24-A502-07B8DB7E395E}" v="77" dt="2022-07-22T16:00:51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rit Nyland" userId="e97c806a-d8f2-422a-b99d-f09f3595fe38" providerId="ADAL" clId="{9636EDFD-B421-4D24-A502-07B8DB7E395E}"/>
    <pc:docChg chg="undo custSel addSld delSld modSld">
      <pc:chgData name="Gerrit Nyland" userId="e97c806a-d8f2-422a-b99d-f09f3595fe38" providerId="ADAL" clId="{9636EDFD-B421-4D24-A502-07B8DB7E395E}" dt="2022-07-22T16:21:37.866" v="1369" actId="14100"/>
      <pc:docMkLst>
        <pc:docMk/>
      </pc:docMkLst>
      <pc:sldChg chg="addSp delSp modSp mod">
        <pc:chgData name="Gerrit Nyland" userId="e97c806a-d8f2-422a-b99d-f09f3595fe38" providerId="ADAL" clId="{9636EDFD-B421-4D24-A502-07B8DB7E395E}" dt="2022-07-22T07:21:16.776" v="1101"/>
        <pc:sldMkLst>
          <pc:docMk/>
          <pc:sldMk cId="617920108" sldId="256"/>
        </pc:sldMkLst>
        <pc:spChg chg="del">
          <ac:chgData name="Gerrit Nyland" userId="e97c806a-d8f2-422a-b99d-f09f3595fe38" providerId="ADAL" clId="{9636EDFD-B421-4D24-A502-07B8DB7E395E}" dt="2022-07-22T05:29:11.519" v="0"/>
          <ac:spMkLst>
            <pc:docMk/>
            <pc:sldMk cId="617920108" sldId="256"/>
            <ac:spMk id="2" creationId="{59337C1C-961E-4B9F-AAFC-4E422FE3813F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617920108" sldId="256"/>
            <ac:spMk id="11" creationId="{35D33E60-2151-428E-8E97-812A352797C2}"/>
          </ac:spMkLst>
        </pc:spChg>
        <pc:spChg chg="mod">
          <ac:chgData name="Gerrit Nyland" userId="e97c806a-d8f2-422a-b99d-f09f3595fe38" providerId="ADAL" clId="{9636EDFD-B421-4D24-A502-07B8DB7E395E}" dt="2022-07-22T07:20:51.609" v="1100" actId="14100"/>
          <ac:spMkLst>
            <pc:docMk/>
            <pc:sldMk cId="617920108" sldId="256"/>
            <ac:spMk id="13" creationId="{370D55AD-A245-0242-8421-9BEC697E35D6}"/>
          </ac:spMkLst>
        </pc:spChg>
        <pc:spChg chg="mod">
          <ac:chgData name="Gerrit Nyland" userId="e97c806a-d8f2-422a-b99d-f09f3595fe38" providerId="ADAL" clId="{9636EDFD-B421-4D24-A502-07B8DB7E395E}" dt="2022-07-22T07:20:45.290" v="1098" actId="1076"/>
          <ac:spMkLst>
            <pc:docMk/>
            <pc:sldMk cId="617920108" sldId="256"/>
            <ac:spMk id="15" creationId="{BEE8010B-0C25-4FCD-A69A-F5DC2BFE88CD}"/>
          </ac:spMkLst>
        </pc:spChg>
        <pc:spChg chg="mod">
          <ac:chgData name="Gerrit Nyland" userId="e97c806a-d8f2-422a-b99d-f09f3595fe38" providerId="ADAL" clId="{9636EDFD-B421-4D24-A502-07B8DB7E395E}" dt="2022-07-22T07:20:48.753" v="1099" actId="1076"/>
          <ac:spMkLst>
            <pc:docMk/>
            <pc:sldMk cId="617920108" sldId="256"/>
            <ac:spMk id="17" creationId="{3D6DCD3E-044C-441A-A956-9DCF1752A659}"/>
          </ac:spMkLst>
        </pc:spChg>
        <pc:picChg chg="mod">
          <ac:chgData name="Gerrit Nyland" userId="e97c806a-d8f2-422a-b99d-f09f3595fe38" providerId="ADAL" clId="{9636EDFD-B421-4D24-A502-07B8DB7E395E}" dt="2022-07-22T07:20:35.017" v="1095" actId="1076"/>
          <ac:picMkLst>
            <pc:docMk/>
            <pc:sldMk cId="617920108" sldId="256"/>
            <ac:picMk id="5" creationId="{8C093292-AC66-42C9-BCD2-9AFDBC7BA5EB}"/>
          </ac:picMkLst>
        </pc:picChg>
        <pc:picChg chg="add mod">
          <ac:chgData name="Gerrit Nyland" userId="e97c806a-d8f2-422a-b99d-f09f3595fe38" providerId="ADAL" clId="{9636EDFD-B421-4D24-A502-07B8DB7E395E}" dt="2022-07-22T05:29:18.023" v="1" actId="167"/>
          <ac:picMkLst>
            <pc:docMk/>
            <pc:sldMk cId="617920108" sldId="256"/>
            <ac:picMk id="1026" creationId="{42F6F69A-A60B-4DD8-A883-538D6CF55BAE}"/>
          </ac:picMkLst>
        </pc:picChg>
      </pc:sldChg>
      <pc:sldChg chg="delSp modSp mod">
        <pc:chgData name="Gerrit Nyland" userId="e97c806a-d8f2-422a-b99d-f09f3595fe38" providerId="ADAL" clId="{9636EDFD-B421-4D24-A502-07B8DB7E395E}" dt="2022-07-22T16:21:37.866" v="1369" actId="14100"/>
        <pc:sldMkLst>
          <pc:docMk/>
          <pc:sldMk cId="2579391240" sldId="262"/>
        </pc:sldMkLst>
        <pc:spChg chg="mod">
          <ac:chgData name="Gerrit Nyland" userId="e97c806a-d8f2-422a-b99d-f09f3595fe38" providerId="ADAL" clId="{9636EDFD-B421-4D24-A502-07B8DB7E395E}" dt="2022-07-22T06:19:50.813" v="420" actId="1076"/>
          <ac:spMkLst>
            <pc:docMk/>
            <pc:sldMk cId="2579391240" sldId="262"/>
            <ac:spMk id="4" creationId="{8DF6CB22-6956-49D9-9C3D-294C82610058}"/>
          </ac:spMkLst>
        </pc:spChg>
        <pc:spChg chg="mod">
          <ac:chgData name="Gerrit Nyland" userId="e97c806a-d8f2-422a-b99d-f09f3595fe38" providerId="ADAL" clId="{9636EDFD-B421-4D24-A502-07B8DB7E395E}" dt="2022-07-22T06:19:58.821" v="428" actId="1076"/>
          <ac:spMkLst>
            <pc:docMk/>
            <pc:sldMk cId="2579391240" sldId="262"/>
            <ac:spMk id="23" creationId="{B9C51B0D-B7C6-4205-95A7-AEAA2587484B}"/>
          </ac:spMkLst>
        </pc:spChg>
        <pc:spChg chg="del">
          <ac:chgData name="Gerrit Nyland" userId="e97c806a-d8f2-422a-b99d-f09f3595fe38" providerId="ADAL" clId="{9636EDFD-B421-4D24-A502-07B8DB7E395E}" dt="2022-07-22T06:19:22.510" v="371" actId="478"/>
          <ac:spMkLst>
            <pc:docMk/>
            <pc:sldMk cId="2579391240" sldId="262"/>
            <ac:spMk id="26" creationId="{6E66D22B-7B27-4543-AB1D-3DF9122B9EF2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2579391240" sldId="262"/>
            <ac:spMk id="30" creationId="{39114B78-AD4F-4AA4-9C22-A6FF9A81F49C}"/>
          </ac:spMkLst>
        </pc:spChg>
        <pc:spChg chg="del mod">
          <ac:chgData name="Gerrit Nyland" userId="e97c806a-d8f2-422a-b99d-f09f3595fe38" providerId="ADAL" clId="{9636EDFD-B421-4D24-A502-07B8DB7E395E}" dt="2022-07-22T06:20:04.278" v="431" actId="478"/>
          <ac:spMkLst>
            <pc:docMk/>
            <pc:sldMk cId="2579391240" sldId="262"/>
            <ac:spMk id="35" creationId="{2339F515-7CBD-4A8D-BA27-36B453837503}"/>
          </ac:spMkLst>
        </pc:spChg>
        <pc:spChg chg="mod">
          <ac:chgData name="Gerrit Nyland" userId="e97c806a-d8f2-422a-b99d-f09f3595fe38" providerId="ADAL" clId="{9636EDFD-B421-4D24-A502-07B8DB7E395E}" dt="2022-07-22T06:21:05.492" v="522" actId="1076"/>
          <ac:spMkLst>
            <pc:docMk/>
            <pc:sldMk cId="2579391240" sldId="262"/>
            <ac:spMk id="43" creationId="{6816C4E8-870A-4DDC-B07F-5E3C416E4C0F}"/>
          </ac:spMkLst>
        </pc:spChg>
        <pc:spChg chg="mod">
          <ac:chgData name="Gerrit Nyland" userId="e97c806a-d8f2-422a-b99d-f09f3595fe38" providerId="ADAL" clId="{9636EDFD-B421-4D24-A502-07B8DB7E395E}" dt="2022-07-22T16:21:37.866" v="1369" actId="14100"/>
          <ac:spMkLst>
            <pc:docMk/>
            <pc:sldMk cId="2579391240" sldId="262"/>
            <ac:spMk id="48" creationId="{CB39EC82-6A65-45E8-A38F-0D987C1D8F48}"/>
          </ac:spMkLst>
        </pc:spChg>
        <pc:picChg chg="del">
          <ac:chgData name="Gerrit Nyland" userId="e97c806a-d8f2-422a-b99d-f09f3595fe38" providerId="ADAL" clId="{9636EDFD-B421-4D24-A502-07B8DB7E395E}" dt="2022-07-22T06:19:23.544" v="372" actId="478"/>
          <ac:picMkLst>
            <pc:docMk/>
            <pc:sldMk cId="2579391240" sldId="262"/>
            <ac:picMk id="17" creationId="{9687F8CA-F2D9-4507-8751-18EA7F76AE50}"/>
          </ac:picMkLst>
        </pc:picChg>
        <pc:picChg chg="del">
          <ac:chgData name="Gerrit Nyland" userId="e97c806a-d8f2-422a-b99d-f09f3595fe38" providerId="ADAL" clId="{9636EDFD-B421-4D24-A502-07B8DB7E395E}" dt="2022-07-22T06:19:26.166" v="373" actId="478"/>
          <ac:picMkLst>
            <pc:docMk/>
            <pc:sldMk cId="2579391240" sldId="262"/>
            <ac:picMk id="24" creationId="{43FF507A-DF66-417A-BAD6-CBAD359E7636}"/>
          </ac:picMkLst>
        </pc:picChg>
        <pc:picChg chg="del">
          <ac:chgData name="Gerrit Nyland" userId="e97c806a-d8f2-422a-b99d-f09f3595fe38" providerId="ADAL" clId="{9636EDFD-B421-4D24-A502-07B8DB7E395E}" dt="2022-07-22T06:20:02.359" v="429" actId="478"/>
          <ac:picMkLst>
            <pc:docMk/>
            <pc:sldMk cId="2579391240" sldId="262"/>
            <ac:picMk id="37" creationId="{F11DE46E-77FE-4074-BB6B-6F176FDCD136}"/>
          </ac:picMkLst>
        </pc:picChg>
        <pc:picChg chg="del">
          <ac:chgData name="Gerrit Nyland" userId="e97c806a-d8f2-422a-b99d-f09f3595fe38" providerId="ADAL" clId="{9636EDFD-B421-4D24-A502-07B8DB7E395E}" dt="2022-07-22T06:20:51.477" v="518" actId="478"/>
          <ac:picMkLst>
            <pc:docMk/>
            <pc:sldMk cId="2579391240" sldId="262"/>
            <ac:picMk id="45" creationId="{0C5DDD0D-EC16-4BE2-B6B2-94E1F456B7CD}"/>
          </ac:picMkLst>
        </pc:picChg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2675321685" sldId="264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1624353202" sldId="268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587474563" sldId="278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2951685302" sldId="293"/>
        </pc:sldMkLst>
      </pc:sldChg>
      <pc:sldChg chg="delSp del mod">
        <pc:chgData name="Gerrit Nyland" userId="e97c806a-d8f2-422a-b99d-f09f3595fe38" providerId="ADAL" clId="{9636EDFD-B421-4D24-A502-07B8DB7E395E}" dt="2022-07-22T07:19:20.706" v="1093" actId="2696"/>
        <pc:sldMkLst>
          <pc:docMk/>
          <pc:sldMk cId="1889215946" sldId="294"/>
        </pc:sldMkLst>
        <pc:spChg chg="del">
          <ac:chgData name="Gerrit Nyland" userId="e97c806a-d8f2-422a-b99d-f09f3595fe38" providerId="ADAL" clId="{9636EDFD-B421-4D24-A502-07B8DB7E395E}" dt="2022-07-22T07:13:38.548" v="1088" actId="478"/>
          <ac:spMkLst>
            <pc:docMk/>
            <pc:sldMk cId="1889215946" sldId="294"/>
            <ac:spMk id="3" creationId="{5FB3FCB9-473C-C843-9537-F4499820F93E}"/>
          </ac:spMkLst>
        </pc:spChg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2872741361" sldId="299"/>
        </pc:sldMkLst>
      </pc:sldChg>
      <pc:sldChg chg="addSp delSp modSp mod">
        <pc:chgData name="Gerrit Nyland" userId="e97c806a-d8f2-422a-b99d-f09f3595fe38" providerId="ADAL" clId="{9636EDFD-B421-4D24-A502-07B8DB7E395E}" dt="2022-07-22T07:21:16.776" v="1101"/>
        <pc:sldMkLst>
          <pc:docMk/>
          <pc:sldMk cId="4197108676" sldId="365"/>
        </pc:sldMkLst>
        <pc:spChg chg="mod">
          <ac:chgData name="Gerrit Nyland" userId="e97c806a-d8f2-422a-b99d-f09f3595fe38" providerId="ADAL" clId="{9636EDFD-B421-4D24-A502-07B8DB7E395E}" dt="2022-07-22T05:33:12.622" v="154" actId="14100"/>
          <ac:spMkLst>
            <pc:docMk/>
            <pc:sldMk cId="4197108676" sldId="365"/>
            <ac:spMk id="2" creationId="{B9C436FC-239A-433E-8FEE-D8E18481E258}"/>
          </ac:spMkLst>
        </pc:spChg>
        <pc:spChg chg="del">
          <ac:chgData name="Gerrit Nyland" userId="e97c806a-d8f2-422a-b99d-f09f3595fe38" providerId="ADAL" clId="{9636EDFD-B421-4D24-A502-07B8DB7E395E}" dt="2022-07-22T05:32:20.303" v="122" actId="478"/>
          <ac:spMkLst>
            <pc:docMk/>
            <pc:sldMk cId="4197108676" sldId="365"/>
            <ac:spMk id="3" creationId="{04ACD6DA-49A7-46D2-A604-0DCD1F82605B}"/>
          </ac:spMkLst>
        </pc:spChg>
        <pc:spChg chg="add mod">
          <ac:chgData name="Gerrit Nyland" userId="e97c806a-d8f2-422a-b99d-f09f3595fe38" providerId="ADAL" clId="{9636EDFD-B421-4D24-A502-07B8DB7E395E}" dt="2022-07-22T05:34:48.821" v="269" actId="1076"/>
          <ac:spMkLst>
            <pc:docMk/>
            <pc:sldMk cId="4197108676" sldId="365"/>
            <ac:spMk id="4" creationId="{FD7AC0C0-7650-4067-84DD-DB7101A3342D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4197108676" sldId="365"/>
            <ac:spMk id="18" creationId="{A1C56857-03A8-4275-B66B-8513B97C991E}"/>
          </ac:spMkLst>
        </pc:spChg>
        <pc:spChg chg="del">
          <ac:chgData name="Gerrit Nyland" userId="e97c806a-d8f2-422a-b99d-f09f3595fe38" providerId="ADAL" clId="{9636EDFD-B421-4D24-A502-07B8DB7E395E}" dt="2022-07-22T05:32:27.351" v="123" actId="478"/>
          <ac:spMkLst>
            <pc:docMk/>
            <pc:sldMk cId="4197108676" sldId="365"/>
            <ac:spMk id="41" creationId="{873B5C39-C20E-9F48-BBA1-609799D07457}"/>
          </ac:spMkLst>
        </pc:spChg>
        <pc:spChg chg="add del">
          <ac:chgData name="Gerrit Nyland" userId="e97c806a-d8f2-422a-b99d-f09f3595fe38" providerId="ADAL" clId="{9636EDFD-B421-4D24-A502-07B8DB7E395E}" dt="2022-07-22T05:32:31.160" v="125" actId="478"/>
          <ac:spMkLst>
            <pc:docMk/>
            <pc:sldMk cId="4197108676" sldId="365"/>
            <ac:spMk id="52" creationId="{2974C995-F5B9-3C41-85AD-9A4CF7E65CE5}"/>
          </ac:spMkLst>
        </pc:spChg>
        <pc:spChg chg="del">
          <ac:chgData name="Gerrit Nyland" userId="e97c806a-d8f2-422a-b99d-f09f3595fe38" providerId="ADAL" clId="{9636EDFD-B421-4D24-A502-07B8DB7E395E}" dt="2022-07-22T05:31:42.635" v="104"/>
          <ac:spMkLst>
            <pc:docMk/>
            <pc:sldMk cId="4197108676" sldId="365"/>
            <ac:spMk id="54" creationId="{83B1820B-5286-704A-88BB-CB99D0BC8631}"/>
          </ac:spMkLst>
        </pc:spChg>
        <pc:picChg chg="add mod">
          <ac:chgData name="Gerrit Nyland" userId="e97c806a-d8f2-422a-b99d-f09f3595fe38" providerId="ADAL" clId="{9636EDFD-B421-4D24-A502-07B8DB7E395E}" dt="2022-07-22T05:31:48.709" v="105" actId="167"/>
          <ac:picMkLst>
            <pc:docMk/>
            <pc:sldMk cId="4197108676" sldId="365"/>
            <ac:picMk id="2050" creationId="{8CEF6EAD-C610-4866-B901-A3B142A26026}"/>
          </ac:picMkLst>
        </pc:picChg>
      </pc:sldChg>
      <pc:sldChg chg="addSp delSp modSp mod">
        <pc:chgData name="Gerrit Nyland" userId="e97c806a-d8f2-422a-b99d-f09f3595fe38" providerId="ADAL" clId="{9636EDFD-B421-4D24-A502-07B8DB7E395E}" dt="2022-07-22T07:21:16.776" v="1101"/>
        <pc:sldMkLst>
          <pc:docMk/>
          <pc:sldMk cId="1676095143" sldId="366"/>
        </pc:sldMkLst>
        <pc:spChg chg="add del">
          <ac:chgData name="Gerrit Nyland" userId="e97c806a-d8f2-422a-b99d-f09f3595fe38" providerId="ADAL" clId="{9636EDFD-B421-4D24-A502-07B8DB7E395E}" dt="2022-07-22T05:37:23.062" v="290"/>
          <ac:spMkLst>
            <pc:docMk/>
            <pc:sldMk cId="1676095143" sldId="366"/>
            <ac:spMk id="3" creationId="{0717C758-F220-CE4B-A843-F4BF2FEC2D68}"/>
          </ac:spMkLst>
        </pc:spChg>
        <pc:spChg chg="mod">
          <ac:chgData name="Gerrit Nyland" userId="e97c806a-d8f2-422a-b99d-f09f3595fe38" providerId="ADAL" clId="{9636EDFD-B421-4D24-A502-07B8DB7E395E}" dt="2022-07-22T05:37:33.987" v="292" actId="1076"/>
          <ac:spMkLst>
            <pc:docMk/>
            <pc:sldMk cId="1676095143" sldId="366"/>
            <ac:spMk id="12" creationId="{88E4AB0C-538B-CB49-8123-7444526EC619}"/>
          </ac:spMkLst>
        </pc:spChg>
        <pc:spChg chg="mod">
          <ac:chgData name="Gerrit Nyland" userId="e97c806a-d8f2-422a-b99d-f09f3595fe38" providerId="ADAL" clId="{9636EDFD-B421-4D24-A502-07B8DB7E395E}" dt="2022-07-22T05:37:36.653" v="293" actId="1076"/>
          <ac:spMkLst>
            <pc:docMk/>
            <pc:sldMk cId="1676095143" sldId="366"/>
            <ac:spMk id="13" creationId="{B22AFB96-9F2D-4F48-9CD1-4187469311F2}"/>
          </ac:spMkLst>
        </pc:spChg>
        <pc:spChg chg="mod">
          <ac:chgData name="Gerrit Nyland" userId="e97c806a-d8f2-422a-b99d-f09f3595fe38" providerId="ADAL" clId="{9636EDFD-B421-4D24-A502-07B8DB7E395E}" dt="2022-07-22T05:38:07.964" v="346" actId="1076"/>
          <ac:spMkLst>
            <pc:docMk/>
            <pc:sldMk cId="1676095143" sldId="366"/>
            <ac:spMk id="16" creationId="{7FB1C249-6087-854C-8389-07DD2790E574}"/>
          </ac:spMkLst>
        </pc:spChg>
        <pc:spChg chg="del">
          <ac:chgData name="Gerrit Nyland" userId="e97c806a-d8f2-422a-b99d-f09f3595fe38" providerId="ADAL" clId="{9636EDFD-B421-4D24-A502-07B8DB7E395E}" dt="2022-07-22T05:35:06.128" v="285" actId="478"/>
          <ac:spMkLst>
            <pc:docMk/>
            <pc:sldMk cId="1676095143" sldId="366"/>
            <ac:spMk id="17" creationId="{A6F55B1F-DC76-9A4F-92EF-B595226A84FF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1676095143" sldId="366"/>
            <ac:spMk id="18" creationId="{0B5CD294-142A-470D-82F0-280388A5B483}"/>
          </ac:spMkLst>
        </pc:spChg>
        <pc:picChg chg="add del mod">
          <ac:chgData name="Gerrit Nyland" userId="e97c806a-d8f2-422a-b99d-f09f3595fe38" providerId="ADAL" clId="{9636EDFD-B421-4D24-A502-07B8DB7E395E}" dt="2022-07-22T05:37:04.593" v="287"/>
          <ac:picMkLst>
            <pc:docMk/>
            <pc:sldMk cId="1676095143" sldId="366"/>
            <ac:picMk id="3074" creationId="{7B90ECC9-BE44-4AE0-BB2C-B4A9A127724F}"/>
          </ac:picMkLst>
        </pc:picChg>
        <pc:picChg chg="add del mod">
          <ac:chgData name="Gerrit Nyland" userId="e97c806a-d8f2-422a-b99d-f09f3595fe38" providerId="ADAL" clId="{9636EDFD-B421-4D24-A502-07B8DB7E395E}" dt="2022-07-22T05:37:10.065" v="289"/>
          <ac:picMkLst>
            <pc:docMk/>
            <pc:sldMk cId="1676095143" sldId="366"/>
            <ac:picMk id="3076" creationId="{503A7BDB-B67D-4BAD-9A0D-230FFEBAE2FD}"/>
          </ac:picMkLst>
        </pc:picChg>
        <pc:picChg chg="add mod">
          <ac:chgData name="Gerrit Nyland" userId="e97c806a-d8f2-422a-b99d-f09f3595fe38" providerId="ADAL" clId="{9636EDFD-B421-4D24-A502-07B8DB7E395E}" dt="2022-07-22T05:37:26.404" v="291" actId="167"/>
          <ac:picMkLst>
            <pc:docMk/>
            <pc:sldMk cId="1676095143" sldId="366"/>
            <ac:picMk id="3078" creationId="{A6F9722B-2C4D-43E5-BF39-0AAF94B24CAC}"/>
          </ac:picMkLst>
        </pc:picChg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2391471069" sldId="380"/>
        </pc:sldMkLst>
      </pc:sldChg>
      <pc:sldChg chg="addSp delSp modSp mod">
        <pc:chgData name="Gerrit Nyland" userId="e97c806a-d8f2-422a-b99d-f09f3595fe38" providerId="ADAL" clId="{9636EDFD-B421-4D24-A502-07B8DB7E395E}" dt="2022-07-22T07:21:16.776" v="1101"/>
        <pc:sldMkLst>
          <pc:docMk/>
          <pc:sldMk cId="1373621194" sldId="384"/>
        </pc:sldMkLst>
        <pc:spChg chg="del">
          <ac:chgData name="Gerrit Nyland" userId="e97c806a-d8f2-422a-b99d-f09f3595fe38" providerId="ADAL" clId="{9636EDFD-B421-4D24-A502-07B8DB7E395E}" dt="2022-07-22T06:27:51.535" v="523"/>
          <ac:spMkLst>
            <pc:docMk/>
            <pc:sldMk cId="1373621194" sldId="384"/>
            <ac:spMk id="2" creationId="{1B776799-A4C6-BA45-B242-6A4027577C7E}"/>
          </ac:spMkLst>
        </pc:spChg>
        <pc:spChg chg="add del mod">
          <ac:chgData name="Gerrit Nyland" userId="e97c806a-d8f2-422a-b99d-f09f3595fe38" providerId="ADAL" clId="{9636EDFD-B421-4D24-A502-07B8DB7E395E}" dt="2022-07-22T06:28:04.153" v="528" actId="478"/>
          <ac:spMkLst>
            <pc:docMk/>
            <pc:sldMk cId="1373621194" sldId="384"/>
            <ac:spMk id="3" creationId="{029470F6-B4FA-4E50-881E-5E144C69D1B6}"/>
          </ac:spMkLst>
        </pc:spChg>
        <pc:spChg chg="add mod">
          <ac:chgData name="Gerrit Nyland" userId="e97c806a-d8f2-422a-b99d-f09f3595fe38" providerId="ADAL" clId="{9636EDFD-B421-4D24-A502-07B8DB7E395E}" dt="2022-07-22T06:32:13.670" v="688" actId="12"/>
          <ac:spMkLst>
            <pc:docMk/>
            <pc:sldMk cId="1373621194" sldId="384"/>
            <ac:spMk id="4" creationId="{2DFE7601-F86F-427E-B0E9-A77B465F514E}"/>
          </ac:spMkLst>
        </pc:spChg>
        <pc:spChg chg="add del mod">
          <ac:chgData name="Gerrit Nyland" userId="e97c806a-d8f2-422a-b99d-f09f3595fe38" providerId="ADAL" clId="{9636EDFD-B421-4D24-A502-07B8DB7E395E}" dt="2022-07-22T06:29:18.391" v="567" actId="478"/>
          <ac:spMkLst>
            <pc:docMk/>
            <pc:sldMk cId="1373621194" sldId="384"/>
            <ac:spMk id="5" creationId="{3B19730B-58D2-41A4-85AD-19270DE75377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1373621194" sldId="384"/>
            <ac:spMk id="18" creationId="{BD016F22-3B9C-467E-905E-A512D5DD9ECC}"/>
          </ac:spMkLst>
        </pc:spChg>
        <pc:graphicFrameChg chg="add mod modGraphic">
          <ac:chgData name="Gerrit Nyland" userId="e97c806a-d8f2-422a-b99d-f09f3595fe38" providerId="ADAL" clId="{9636EDFD-B421-4D24-A502-07B8DB7E395E}" dt="2022-07-22T06:59:56.608" v="976" actId="1076"/>
          <ac:graphicFrameMkLst>
            <pc:docMk/>
            <pc:sldMk cId="1373621194" sldId="384"/>
            <ac:graphicFrameMk id="8" creationId="{98DCA878-2F86-4C0E-911B-2A659959A23B}"/>
          </ac:graphicFrameMkLst>
        </pc:graphicFrameChg>
        <pc:picChg chg="add del mod">
          <ac:chgData name="Gerrit Nyland" userId="e97c806a-d8f2-422a-b99d-f09f3595fe38" providerId="ADAL" clId="{9636EDFD-B421-4D24-A502-07B8DB7E395E}" dt="2022-07-22T06:28:02.431" v="527" actId="478"/>
          <ac:picMkLst>
            <pc:docMk/>
            <pc:sldMk cId="1373621194" sldId="384"/>
            <ac:picMk id="4098" creationId="{6B249AE6-594E-4CCE-A852-736FC7C39FF7}"/>
          </ac:picMkLst>
        </pc:picChg>
        <pc:picChg chg="add mod">
          <ac:chgData name="Gerrit Nyland" userId="e97c806a-d8f2-422a-b99d-f09f3595fe38" providerId="ADAL" clId="{9636EDFD-B421-4D24-A502-07B8DB7E395E}" dt="2022-07-22T07:00:00.734" v="977" actId="1076"/>
          <ac:picMkLst>
            <pc:docMk/>
            <pc:sldMk cId="1373621194" sldId="384"/>
            <ac:picMk id="4100" creationId="{CFF3E3D8-8F9D-46C1-ADF8-BB0995F4221A}"/>
          </ac:picMkLst>
        </pc:picChg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181936322" sldId="392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1423159829" sldId="405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1231420815" sldId="413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2906823166" sldId="422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511019011" sldId="423"/>
        </pc:sldMkLst>
      </pc:sldChg>
      <pc:sldChg chg="delSp del mod">
        <pc:chgData name="Gerrit Nyland" userId="e97c806a-d8f2-422a-b99d-f09f3595fe38" providerId="ADAL" clId="{9636EDFD-B421-4D24-A502-07B8DB7E395E}" dt="2022-07-22T07:13:34.250" v="1087" actId="2696"/>
        <pc:sldMkLst>
          <pc:docMk/>
          <pc:sldMk cId="2913143878" sldId="424"/>
        </pc:sldMkLst>
        <pc:spChg chg="del">
          <ac:chgData name="Gerrit Nyland" userId="e97c806a-d8f2-422a-b99d-f09f3595fe38" providerId="ADAL" clId="{9636EDFD-B421-4D24-A502-07B8DB7E395E}" dt="2022-07-22T06:50:21.793" v="904" actId="478"/>
          <ac:spMkLst>
            <pc:docMk/>
            <pc:sldMk cId="2913143878" sldId="424"/>
            <ac:spMk id="4" creationId="{C06B46AB-2EF0-4F0E-BBC7-A791E3EDDA69}"/>
          </ac:spMkLst>
        </pc:spChg>
        <pc:spChg chg="del">
          <ac:chgData name="Gerrit Nyland" userId="e97c806a-d8f2-422a-b99d-f09f3595fe38" providerId="ADAL" clId="{9636EDFD-B421-4D24-A502-07B8DB7E395E}" dt="2022-07-22T06:50:19.832" v="903" actId="478"/>
          <ac:spMkLst>
            <pc:docMk/>
            <pc:sldMk cId="2913143878" sldId="424"/>
            <ac:spMk id="5" creationId="{D09E05F4-2F5B-4934-9CEF-14FBAB7CF69B}"/>
          </ac:spMkLst>
        </pc:spChg>
        <pc:spChg chg="del">
          <ac:chgData name="Gerrit Nyland" userId="e97c806a-d8f2-422a-b99d-f09f3595fe38" providerId="ADAL" clId="{9636EDFD-B421-4D24-A502-07B8DB7E395E}" dt="2022-07-22T06:50:21.793" v="904" actId="478"/>
          <ac:spMkLst>
            <pc:docMk/>
            <pc:sldMk cId="2913143878" sldId="424"/>
            <ac:spMk id="6" creationId="{2AA0AADB-3751-4318-9A47-8E25FD51B8F2}"/>
          </ac:spMkLst>
        </pc:spChg>
        <pc:spChg chg="del">
          <ac:chgData name="Gerrit Nyland" userId="e97c806a-d8f2-422a-b99d-f09f3595fe38" providerId="ADAL" clId="{9636EDFD-B421-4D24-A502-07B8DB7E395E}" dt="2022-07-22T06:50:21.793" v="904" actId="478"/>
          <ac:spMkLst>
            <pc:docMk/>
            <pc:sldMk cId="2913143878" sldId="424"/>
            <ac:spMk id="7" creationId="{3E52C76F-E02A-48DC-8548-DA51EB29AD9D}"/>
          </ac:spMkLst>
        </pc:spChg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1900240377" sldId="425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1786714353" sldId="426"/>
        </pc:sldMkLst>
      </pc:sldChg>
      <pc:sldChg chg="del">
        <pc:chgData name="Gerrit Nyland" userId="e97c806a-d8f2-422a-b99d-f09f3595fe38" providerId="ADAL" clId="{9636EDFD-B421-4D24-A502-07B8DB7E395E}" dt="2022-07-22T07:13:30.934" v="1086" actId="2696"/>
        <pc:sldMkLst>
          <pc:docMk/>
          <pc:sldMk cId="4151307495" sldId="427"/>
        </pc:sldMkLst>
      </pc:sldChg>
      <pc:sldChg chg="addSp delSp modSp add mod">
        <pc:chgData name="Gerrit Nyland" userId="e97c806a-d8f2-422a-b99d-f09f3595fe38" providerId="ADAL" clId="{9636EDFD-B421-4D24-A502-07B8DB7E395E}" dt="2022-07-22T07:21:16.776" v="1101"/>
        <pc:sldMkLst>
          <pc:docMk/>
          <pc:sldMk cId="2384365688" sldId="428"/>
        </pc:sldMkLst>
        <pc:spChg chg="mod">
          <ac:chgData name="Gerrit Nyland" userId="e97c806a-d8f2-422a-b99d-f09f3595fe38" providerId="ADAL" clId="{9636EDFD-B421-4D24-A502-07B8DB7E395E}" dt="2022-07-22T06:35:30.398" v="721" actId="207"/>
          <ac:spMkLst>
            <pc:docMk/>
            <pc:sldMk cId="2384365688" sldId="428"/>
            <ac:spMk id="4" creationId="{2DFE7601-F86F-427E-B0E9-A77B465F514E}"/>
          </ac:spMkLst>
        </pc:spChg>
        <pc:spChg chg="del mod">
          <ac:chgData name="Gerrit Nyland" userId="e97c806a-d8f2-422a-b99d-f09f3595fe38" providerId="ADAL" clId="{9636EDFD-B421-4D24-A502-07B8DB7E395E}" dt="2022-07-22T06:33:39.032" v="698" actId="478"/>
          <ac:spMkLst>
            <pc:docMk/>
            <pc:sldMk cId="2384365688" sldId="428"/>
            <ac:spMk id="6" creationId="{02449F06-FC6A-4DEA-B159-6F6E877E21EA}"/>
          </ac:spMkLst>
        </pc:spChg>
        <pc:spChg chg="del topLvl">
          <ac:chgData name="Gerrit Nyland" userId="e97c806a-d8f2-422a-b99d-f09f3595fe38" providerId="ADAL" clId="{9636EDFD-B421-4D24-A502-07B8DB7E395E}" dt="2022-07-22T06:33:40.855" v="699" actId="478"/>
          <ac:spMkLst>
            <pc:docMk/>
            <pc:sldMk cId="2384365688" sldId="428"/>
            <ac:spMk id="7" creationId="{B7C42F66-5C2F-4EAC-AABA-412A8EA33B99}"/>
          </ac:spMkLst>
        </pc:spChg>
        <pc:spChg chg="del">
          <ac:chgData name="Gerrit Nyland" userId="e97c806a-d8f2-422a-b99d-f09f3595fe38" providerId="ADAL" clId="{9636EDFD-B421-4D24-A502-07B8DB7E395E}" dt="2022-07-22T06:33:36.567" v="696" actId="478"/>
          <ac:spMkLst>
            <pc:docMk/>
            <pc:sldMk cId="2384365688" sldId="428"/>
            <ac:spMk id="9" creationId="{6C9E41CA-A149-ED4A-B600-67A3671C2235}"/>
          </ac:spMkLst>
        </pc:spChg>
        <pc:spChg chg="del mod">
          <ac:chgData name="Gerrit Nyland" userId="e97c806a-d8f2-422a-b99d-f09f3595fe38" providerId="ADAL" clId="{9636EDFD-B421-4D24-A502-07B8DB7E395E}" dt="2022-07-22T06:35:40.173" v="723" actId="478"/>
          <ac:spMkLst>
            <pc:docMk/>
            <pc:sldMk cId="2384365688" sldId="428"/>
            <ac:spMk id="10" creationId="{BA03CAFA-A653-3E46-B88C-0A7E0AE2EEE9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2384365688" sldId="428"/>
            <ac:spMk id="18" creationId="{BD016F22-3B9C-467E-905E-A512D5DD9ECC}"/>
          </ac:spMkLst>
        </pc:spChg>
        <pc:spChg chg="del topLvl">
          <ac:chgData name="Gerrit Nyland" userId="e97c806a-d8f2-422a-b99d-f09f3595fe38" providerId="ADAL" clId="{9636EDFD-B421-4D24-A502-07B8DB7E395E}" dt="2022-07-22T06:33:42.815" v="700" actId="478"/>
          <ac:spMkLst>
            <pc:docMk/>
            <pc:sldMk cId="2384365688" sldId="428"/>
            <ac:spMk id="21" creationId="{E7E7F42C-CE08-4D7C-A53D-C6432C774BB4}"/>
          </ac:spMkLst>
        </pc:spChg>
        <pc:grpChg chg="del">
          <ac:chgData name="Gerrit Nyland" userId="e97c806a-d8f2-422a-b99d-f09f3595fe38" providerId="ADAL" clId="{9636EDFD-B421-4D24-A502-07B8DB7E395E}" dt="2022-07-22T06:33:40.855" v="699" actId="478"/>
          <ac:grpSpMkLst>
            <pc:docMk/>
            <pc:sldMk cId="2384365688" sldId="428"/>
            <ac:grpSpMk id="26" creationId="{53AF7464-6FF3-4DCA-9B08-F49768CB2C99}"/>
          </ac:grpSpMkLst>
        </pc:grpChg>
        <pc:graphicFrameChg chg="mod modGraphic">
          <ac:chgData name="Gerrit Nyland" userId="e97c806a-d8f2-422a-b99d-f09f3595fe38" providerId="ADAL" clId="{9636EDFD-B421-4D24-A502-07B8DB7E395E}" dt="2022-07-22T06:59:31.982" v="966" actId="14734"/>
          <ac:graphicFrameMkLst>
            <pc:docMk/>
            <pc:sldMk cId="2384365688" sldId="428"/>
            <ac:graphicFrameMk id="8" creationId="{98DCA878-2F86-4C0E-911B-2A659959A23B}"/>
          </ac:graphicFrameMkLst>
        </pc:graphicFrameChg>
        <pc:picChg chg="del">
          <ac:chgData name="Gerrit Nyland" userId="e97c806a-d8f2-422a-b99d-f09f3595fe38" providerId="ADAL" clId="{9636EDFD-B421-4D24-A502-07B8DB7E395E}" dt="2022-07-22T06:33:18.358" v="690" actId="478"/>
          <ac:picMkLst>
            <pc:docMk/>
            <pc:sldMk cId="2384365688" sldId="428"/>
            <ac:picMk id="4100" creationId="{CFF3E3D8-8F9D-46C1-ADF8-BB0995F4221A}"/>
          </ac:picMkLst>
        </pc:picChg>
        <pc:picChg chg="add mod">
          <ac:chgData name="Gerrit Nyland" userId="e97c806a-d8f2-422a-b99d-f09f3595fe38" providerId="ADAL" clId="{9636EDFD-B421-4D24-A502-07B8DB7E395E}" dt="2022-07-22T06:33:34.904" v="695" actId="167"/>
          <ac:picMkLst>
            <pc:docMk/>
            <pc:sldMk cId="2384365688" sldId="428"/>
            <ac:picMk id="5122" creationId="{0C576B66-72FC-491A-B03A-507BB2D9D5FE}"/>
          </ac:picMkLst>
        </pc:picChg>
      </pc:sldChg>
      <pc:sldChg chg="addSp delSp modSp add mod">
        <pc:chgData name="Gerrit Nyland" userId="e97c806a-d8f2-422a-b99d-f09f3595fe38" providerId="ADAL" clId="{9636EDFD-B421-4D24-A502-07B8DB7E395E}" dt="2022-07-22T07:21:16.776" v="1101"/>
        <pc:sldMkLst>
          <pc:docMk/>
          <pc:sldMk cId="275308528" sldId="429"/>
        </pc:sldMkLst>
        <pc:spChg chg="mod">
          <ac:chgData name="Gerrit Nyland" userId="e97c806a-d8f2-422a-b99d-f09f3595fe38" providerId="ADAL" clId="{9636EDFD-B421-4D24-A502-07B8DB7E395E}" dt="2022-07-22T06:40:29.109" v="885" actId="1076"/>
          <ac:spMkLst>
            <pc:docMk/>
            <pc:sldMk cId="275308528" sldId="429"/>
            <ac:spMk id="4" creationId="{2DFE7601-F86F-427E-B0E9-A77B465F514E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275308528" sldId="429"/>
            <ac:spMk id="18" creationId="{BD016F22-3B9C-467E-905E-A512D5DD9ECC}"/>
          </ac:spMkLst>
        </pc:spChg>
        <pc:graphicFrameChg chg="mod modGraphic">
          <ac:chgData name="Gerrit Nyland" userId="e97c806a-d8f2-422a-b99d-f09f3595fe38" providerId="ADAL" clId="{9636EDFD-B421-4D24-A502-07B8DB7E395E}" dt="2022-07-22T07:00:39.183" v="1003" actId="14734"/>
          <ac:graphicFrameMkLst>
            <pc:docMk/>
            <pc:sldMk cId="275308528" sldId="429"/>
            <ac:graphicFrameMk id="8" creationId="{98DCA878-2F86-4C0E-911B-2A659959A23B}"/>
          </ac:graphicFrameMkLst>
        </pc:graphicFrameChg>
        <pc:picChg chg="del">
          <ac:chgData name="Gerrit Nyland" userId="e97c806a-d8f2-422a-b99d-f09f3595fe38" providerId="ADAL" clId="{9636EDFD-B421-4D24-A502-07B8DB7E395E}" dt="2022-07-22T06:38:13.439" v="834" actId="478"/>
          <ac:picMkLst>
            <pc:docMk/>
            <pc:sldMk cId="275308528" sldId="429"/>
            <ac:picMk id="5122" creationId="{0C576B66-72FC-491A-B03A-507BB2D9D5FE}"/>
          </ac:picMkLst>
        </pc:picChg>
        <pc:picChg chg="add del">
          <ac:chgData name="Gerrit Nyland" userId="e97c806a-d8f2-422a-b99d-f09f3595fe38" providerId="ADAL" clId="{9636EDFD-B421-4D24-A502-07B8DB7E395E}" dt="2022-07-22T06:39:26.181" v="836" actId="478"/>
          <ac:picMkLst>
            <pc:docMk/>
            <pc:sldMk cId="275308528" sldId="429"/>
            <ac:picMk id="6146" creationId="{86BEF027-5C4D-4E1C-A9A3-BC07311F30CA}"/>
          </ac:picMkLst>
        </pc:picChg>
        <pc:picChg chg="add mod">
          <ac:chgData name="Gerrit Nyland" userId="e97c806a-d8f2-422a-b99d-f09f3595fe38" providerId="ADAL" clId="{9636EDFD-B421-4D24-A502-07B8DB7E395E}" dt="2022-07-22T06:39:51.522" v="846" actId="1076"/>
          <ac:picMkLst>
            <pc:docMk/>
            <pc:sldMk cId="275308528" sldId="429"/>
            <ac:picMk id="6148" creationId="{9D4AA23A-C784-4607-A822-36532118FFD3}"/>
          </ac:picMkLst>
        </pc:picChg>
      </pc:sldChg>
      <pc:sldChg chg="addSp delSp modSp add mod">
        <pc:chgData name="Gerrit Nyland" userId="e97c806a-d8f2-422a-b99d-f09f3595fe38" providerId="ADAL" clId="{9636EDFD-B421-4D24-A502-07B8DB7E395E}" dt="2022-07-22T07:21:16.776" v="1101"/>
        <pc:sldMkLst>
          <pc:docMk/>
          <pc:sldMk cId="24210608" sldId="430"/>
        </pc:sldMkLst>
        <pc:spChg chg="mod">
          <ac:chgData name="Gerrit Nyland" userId="e97c806a-d8f2-422a-b99d-f09f3595fe38" providerId="ADAL" clId="{9636EDFD-B421-4D24-A502-07B8DB7E395E}" dt="2022-07-22T06:49:56.493" v="901" actId="1076"/>
          <ac:spMkLst>
            <pc:docMk/>
            <pc:sldMk cId="24210608" sldId="430"/>
            <ac:spMk id="4" creationId="{2DFE7601-F86F-427E-B0E9-A77B465F514E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24210608" sldId="430"/>
            <ac:spMk id="18" creationId="{BD016F22-3B9C-467E-905E-A512D5DD9ECC}"/>
          </ac:spMkLst>
        </pc:spChg>
        <pc:graphicFrameChg chg="mod modGraphic">
          <ac:chgData name="Gerrit Nyland" userId="e97c806a-d8f2-422a-b99d-f09f3595fe38" providerId="ADAL" clId="{9636EDFD-B421-4D24-A502-07B8DB7E395E}" dt="2022-07-22T07:01:13.447" v="1027" actId="1076"/>
          <ac:graphicFrameMkLst>
            <pc:docMk/>
            <pc:sldMk cId="24210608" sldId="430"/>
            <ac:graphicFrameMk id="8" creationId="{98DCA878-2F86-4C0E-911B-2A659959A23B}"/>
          </ac:graphicFrameMkLst>
        </pc:graphicFrameChg>
        <pc:picChg chg="del">
          <ac:chgData name="Gerrit Nyland" userId="e97c806a-d8f2-422a-b99d-f09f3595fe38" providerId="ADAL" clId="{9636EDFD-B421-4D24-A502-07B8DB7E395E}" dt="2022-07-22T06:41:12.671" v="886" actId="478"/>
          <ac:picMkLst>
            <pc:docMk/>
            <pc:sldMk cId="24210608" sldId="430"/>
            <ac:picMk id="6148" creationId="{9D4AA23A-C784-4607-A822-36532118FFD3}"/>
          </ac:picMkLst>
        </pc:picChg>
        <pc:picChg chg="add mod">
          <ac:chgData name="Gerrit Nyland" userId="e97c806a-d8f2-422a-b99d-f09f3595fe38" providerId="ADAL" clId="{9636EDFD-B421-4D24-A502-07B8DB7E395E}" dt="2022-07-22T06:49:52.423" v="900" actId="1076"/>
          <ac:picMkLst>
            <pc:docMk/>
            <pc:sldMk cId="24210608" sldId="430"/>
            <ac:picMk id="7170" creationId="{91FAFA24-6497-470A-99C9-A6D6372E8FE9}"/>
          </ac:picMkLst>
        </pc:picChg>
      </pc:sldChg>
      <pc:sldChg chg="addSp delSp modSp add mod">
        <pc:chgData name="Gerrit Nyland" userId="e97c806a-d8f2-422a-b99d-f09f3595fe38" providerId="ADAL" clId="{9636EDFD-B421-4D24-A502-07B8DB7E395E}" dt="2022-07-22T07:21:16.776" v="1101"/>
        <pc:sldMkLst>
          <pc:docMk/>
          <pc:sldMk cId="3996216943" sldId="431"/>
        </pc:sldMkLst>
        <pc:spChg chg="mod">
          <ac:chgData name="Gerrit Nyland" userId="e97c806a-d8f2-422a-b99d-f09f3595fe38" providerId="ADAL" clId="{9636EDFD-B421-4D24-A502-07B8DB7E395E}" dt="2022-07-22T07:11:33.296" v="1081" actId="1076"/>
          <ac:spMkLst>
            <pc:docMk/>
            <pc:sldMk cId="3996216943" sldId="431"/>
            <ac:spMk id="4" creationId="{2DFE7601-F86F-427E-B0E9-A77B465F514E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3996216943" sldId="431"/>
            <ac:spMk id="18" creationId="{BD016F22-3B9C-467E-905E-A512D5DD9ECC}"/>
          </ac:spMkLst>
        </pc:spChg>
        <pc:graphicFrameChg chg="mod modGraphic">
          <ac:chgData name="Gerrit Nyland" userId="e97c806a-d8f2-422a-b99d-f09f3595fe38" providerId="ADAL" clId="{9636EDFD-B421-4D24-A502-07B8DB7E395E}" dt="2022-07-22T07:11:36.161" v="1082" actId="1076"/>
          <ac:graphicFrameMkLst>
            <pc:docMk/>
            <pc:sldMk cId="3996216943" sldId="431"/>
            <ac:graphicFrameMk id="8" creationId="{98DCA878-2F86-4C0E-911B-2A659959A23B}"/>
          </ac:graphicFrameMkLst>
        </pc:graphicFrameChg>
        <pc:picChg chg="del">
          <ac:chgData name="Gerrit Nyland" userId="e97c806a-d8f2-422a-b99d-f09f3595fe38" providerId="ADAL" clId="{9636EDFD-B421-4D24-A502-07B8DB7E395E}" dt="2022-07-22T07:08:49.155" v="1037" actId="478"/>
          <ac:picMkLst>
            <pc:docMk/>
            <pc:sldMk cId="3996216943" sldId="431"/>
            <ac:picMk id="7170" creationId="{91FAFA24-6497-470A-99C9-A6D6372E8FE9}"/>
          </ac:picMkLst>
        </pc:picChg>
        <pc:picChg chg="add del">
          <ac:chgData name="Gerrit Nyland" userId="e97c806a-d8f2-422a-b99d-f09f3595fe38" providerId="ADAL" clId="{9636EDFD-B421-4D24-A502-07B8DB7E395E}" dt="2022-07-22T07:08:53.377" v="1039" actId="478"/>
          <ac:picMkLst>
            <pc:docMk/>
            <pc:sldMk cId="3996216943" sldId="431"/>
            <ac:picMk id="8194" creationId="{BE02A59D-3D9C-4361-9262-CD9EC71BE41D}"/>
          </ac:picMkLst>
        </pc:picChg>
        <pc:picChg chg="add mod">
          <ac:chgData name="Gerrit Nyland" userId="e97c806a-d8f2-422a-b99d-f09f3595fe38" providerId="ADAL" clId="{9636EDFD-B421-4D24-A502-07B8DB7E395E}" dt="2022-07-22T07:11:24.529" v="1078" actId="1076"/>
          <ac:picMkLst>
            <pc:docMk/>
            <pc:sldMk cId="3996216943" sldId="431"/>
            <ac:picMk id="8196" creationId="{31B836AE-C75D-419D-8C77-3046A208ABD0}"/>
          </ac:picMkLst>
        </pc:picChg>
      </pc:sldChg>
      <pc:sldChg chg="addSp delSp modSp add mod">
        <pc:chgData name="Gerrit Nyland" userId="e97c806a-d8f2-422a-b99d-f09f3595fe38" providerId="ADAL" clId="{9636EDFD-B421-4D24-A502-07B8DB7E395E}" dt="2022-07-22T07:21:35.090" v="1103" actId="1076"/>
        <pc:sldMkLst>
          <pc:docMk/>
          <pc:sldMk cId="2773474171" sldId="477"/>
        </pc:sldMkLst>
        <pc:spChg chg="add mod">
          <ac:chgData name="Gerrit Nyland" userId="e97c806a-d8f2-422a-b99d-f09f3595fe38" providerId="ADAL" clId="{9636EDFD-B421-4D24-A502-07B8DB7E395E}" dt="2022-07-22T07:19:16.337" v="1092" actId="1076"/>
          <ac:spMkLst>
            <pc:docMk/>
            <pc:sldMk cId="2773474171" sldId="477"/>
            <ac:spMk id="12" creationId="{95A9EB93-F116-4F5D-ACA6-3874C47EC128}"/>
          </ac:spMkLst>
        </pc:spChg>
        <pc:spChg chg="del">
          <ac:chgData name="Gerrit Nyland" userId="e97c806a-d8f2-422a-b99d-f09f3595fe38" providerId="ADAL" clId="{9636EDFD-B421-4D24-A502-07B8DB7E395E}" dt="2022-07-22T07:19:10.537" v="1090" actId="478"/>
          <ac:spMkLst>
            <pc:docMk/>
            <pc:sldMk cId="2773474171" sldId="477"/>
            <ac:spMk id="16" creationId="{C1165600-831C-9947-A212-1D18AF6D939A}"/>
          </ac:spMkLst>
        </pc:spChg>
        <pc:spChg chg="mod">
          <ac:chgData name="Gerrit Nyland" userId="e97c806a-d8f2-422a-b99d-f09f3595fe38" providerId="ADAL" clId="{9636EDFD-B421-4D24-A502-07B8DB7E395E}" dt="2022-07-22T07:19:10.914" v="1091"/>
          <ac:spMkLst>
            <pc:docMk/>
            <pc:sldMk cId="2773474171" sldId="477"/>
            <ac:spMk id="20" creationId="{F50142DA-E712-4848-AF55-C2936422E503}"/>
          </ac:spMkLst>
        </pc:spChg>
        <pc:spChg chg="mod">
          <ac:chgData name="Gerrit Nyland" userId="e97c806a-d8f2-422a-b99d-f09f3595fe38" providerId="ADAL" clId="{9636EDFD-B421-4D24-A502-07B8DB7E395E}" dt="2022-07-22T07:19:10.914" v="1091"/>
          <ac:spMkLst>
            <pc:docMk/>
            <pc:sldMk cId="2773474171" sldId="477"/>
            <ac:spMk id="21" creationId="{B69D9165-F71D-4695-9819-AE28FFF44746}"/>
          </ac:spMkLst>
        </pc:spChg>
        <pc:spChg chg="add mod">
          <ac:chgData name="Gerrit Nyland" userId="e97c806a-d8f2-422a-b99d-f09f3595fe38" providerId="ADAL" clId="{9636EDFD-B421-4D24-A502-07B8DB7E395E}" dt="2022-07-22T07:21:35.090" v="1103" actId="1076"/>
          <ac:spMkLst>
            <pc:docMk/>
            <pc:sldMk cId="2773474171" sldId="477"/>
            <ac:spMk id="22" creationId="{7EB0D944-7373-4D2E-A087-23E90F6DD216}"/>
          </ac:spMkLst>
        </pc:spChg>
        <pc:grpChg chg="del">
          <ac:chgData name="Gerrit Nyland" userId="e97c806a-d8f2-422a-b99d-f09f3595fe38" providerId="ADAL" clId="{9636EDFD-B421-4D24-A502-07B8DB7E395E}" dt="2022-07-22T07:19:10.537" v="1090" actId="478"/>
          <ac:grpSpMkLst>
            <pc:docMk/>
            <pc:sldMk cId="2773474171" sldId="477"/>
            <ac:grpSpMk id="11" creationId="{84A9BDEC-35B9-4C6E-B80B-9B726C2D0103}"/>
          </ac:grpSpMkLst>
        </pc:grpChg>
        <pc:grpChg chg="add mod">
          <ac:chgData name="Gerrit Nyland" userId="e97c806a-d8f2-422a-b99d-f09f3595fe38" providerId="ADAL" clId="{9636EDFD-B421-4D24-A502-07B8DB7E395E}" dt="2022-07-22T07:19:16.337" v="1092" actId="1076"/>
          <ac:grpSpMkLst>
            <pc:docMk/>
            <pc:sldMk cId="2773474171" sldId="477"/>
            <ac:grpSpMk id="19" creationId="{E19A83F1-9361-495F-968C-AE7DF1D047B1}"/>
          </ac:grpSpMkLst>
        </pc:grpChg>
      </pc:sldChg>
      <pc:sldChg chg="addSp delSp modSp add mod">
        <pc:chgData name="Gerrit Nyland" userId="e97c806a-d8f2-422a-b99d-f09f3595fe38" providerId="ADAL" clId="{9636EDFD-B421-4D24-A502-07B8DB7E395E}" dt="2022-07-22T07:21:16.776" v="1101"/>
        <pc:sldMkLst>
          <pc:docMk/>
          <pc:sldMk cId="27799019" sldId="498"/>
        </pc:sldMkLst>
        <pc:spChg chg="mod">
          <ac:chgData name="Gerrit Nyland" userId="e97c806a-d8f2-422a-b99d-f09f3595fe38" providerId="ADAL" clId="{9636EDFD-B421-4D24-A502-07B8DB7E395E}" dt="2022-07-22T07:13:04.457" v="1085"/>
          <ac:spMkLst>
            <pc:docMk/>
            <pc:sldMk cId="27799019" sldId="498"/>
            <ac:spMk id="11" creationId="{0424C617-292D-4BC6-83D5-1FE1FC67E4B6}"/>
          </ac:spMkLst>
        </pc:spChg>
        <pc:spChg chg="mod">
          <ac:chgData name="Gerrit Nyland" userId="e97c806a-d8f2-422a-b99d-f09f3595fe38" providerId="ADAL" clId="{9636EDFD-B421-4D24-A502-07B8DB7E395E}" dt="2022-07-22T07:21:16.776" v="1101"/>
          <ac:spMkLst>
            <pc:docMk/>
            <pc:sldMk cId="27799019" sldId="498"/>
            <ac:spMk id="12" creationId="{FEC84F48-D4C6-4B32-9F16-CD821911267E}"/>
          </ac:spMkLst>
        </pc:spChg>
        <pc:spChg chg="mod">
          <ac:chgData name="Gerrit Nyland" userId="e97c806a-d8f2-422a-b99d-f09f3595fe38" providerId="ADAL" clId="{9636EDFD-B421-4D24-A502-07B8DB7E395E}" dt="2022-07-22T07:13:04.457" v="1085"/>
          <ac:spMkLst>
            <pc:docMk/>
            <pc:sldMk cId="27799019" sldId="498"/>
            <ac:spMk id="13" creationId="{AF16E091-FF5F-40EB-B1DE-4F7CFFD38EEA}"/>
          </ac:spMkLst>
        </pc:spChg>
        <pc:grpChg chg="add mod">
          <ac:chgData name="Gerrit Nyland" userId="e97c806a-d8f2-422a-b99d-f09f3595fe38" providerId="ADAL" clId="{9636EDFD-B421-4D24-A502-07B8DB7E395E}" dt="2022-07-22T07:13:04.457" v="1085"/>
          <ac:grpSpMkLst>
            <pc:docMk/>
            <pc:sldMk cId="27799019" sldId="498"/>
            <ac:grpSpMk id="10" creationId="{C313E8EB-2F2F-4915-81C3-046BDA9DD67E}"/>
          </ac:grpSpMkLst>
        </pc:grpChg>
        <pc:grpChg chg="del">
          <ac:chgData name="Gerrit Nyland" userId="e97c806a-d8f2-422a-b99d-f09f3595fe38" providerId="ADAL" clId="{9636EDFD-B421-4D24-A502-07B8DB7E395E}" dt="2022-07-22T07:13:04.066" v="1084" actId="478"/>
          <ac:grpSpMkLst>
            <pc:docMk/>
            <pc:sldMk cId="27799019" sldId="498"/>
            <ac:grpSpMk id="36" creationId="{8C0EBCE3-5270-43CC-8D61-2FC24B747E6F}"/>
          </ac:grpSpMkLst>
        </pc:grpChg>
        <pc:picChg chg="mod">
          <ac:chgData name="Gerrit Nyland" userId="e97c806a-d8f2-422a-b99d-f09f3595fe38" providerId="ADAL" clId="{9636EDFD-B421-4D24-A502-07B8DB7E395E}" dt="2022-07-22T07:13:04.457" v="1085"/>
          <ac:picMkLst>
            <pc:docMk/>
            <pc:sldMk cId="27799019" sldId="498"/>
            <ac:picMk id="14" creationId="{BCC732A6-9C2B-4435-B068-E17A56691CA1}"/>
          </ac:picMkLst>
        </pc:picChg>
      </pc:sldChg>
      <pc:sldChg chg="addSp delSp modSp add mod">
        <pc:chgData name="Gerrit Nyland" userId="e97c806a-d8f2-422a-b99d-f09f3595fe38" providerId="ADAL" clId="{9636EDFD-B421-4D24-A502-07B8DB7E395E}" dt="2022-07-22T16:04:09.670" v="1358" actId="207"/>
        <pc:sldMkLst>
          <pc:docMk/>
          <pc:sldMk cId="2627835697" sldId="499"/>
        </pc:sldMkLst>
        <pc:spChg chg="del mod">
          <ac:chgData name="Gerrit Nyland" userId="e97c806a-d8f2-422a-b99d-f09f3595fe38" providerId="ADAL" clId="{9636EDFD-B421-4D24-A502-07B8DB7E395E}" dt="2022-07-22T16:00:56.930" v="1263" actId="478"/>
          <ac:spMkLst>
            <pc:docMk/>
            <pc:sldMk cId="2627835697" sldId="499"/>
            <ac:spMk id="4" creationId="{2DFE7601-F86F-427E-B0E9-A77B465F514E}"/>
          </ac:spMkLst>
        </pc:spChg>
        <pc:graphicFrameChg chg="mod modGraphic">
          <ac:chgData name="Gerrit Nyland" userId="e97c806a-d8f2-422a-b99d-f09f3595fe38" providerId="ADAL" clId="{9636EDFD-B421-4D24-A502-07B8DB7E395E}" dt="2022-07-22T16:04:09.670" v="1358" actId="207"/>
          <ac:graphicFrameMkLst>
            <pc:docMk/>
            <pc:sldMk cId="2627835697" sldId="499"/>
            <ac:graphicFrameMk id="8" creationId="{98DCA878-2F86-4C0E-911B-2A659959A23B}"/>
          </ac:graphicFrameMkLst>
        </pc:graphicFrameChg>
        <pc:picChg chg="del">
          <ac:chgData name="Gerrit Nyland" userId="e97c806a-d8f2-422a-b99d-f09f3595fe38" providerId="ADAL" clId="{9636EDFD-B421-4D24-A502-07B8DB7E395E}" dt="2022-07-22T15:58:57.067" v="1243" actId="478"/>
          <ac:picMkLst>
            <pc:docMk/>
            <pc:sldMk cId="2627835697" sldId="499"/>
            <ac:picMk id="8196" creationId="{31B836AE-C75D-419D-8C77-3046A208ABD0}"/>
          </ac:picMkLst>
        </pc:picChg>
        <pc:picChg chg="add del mod">
          <ac:chgData name="Gerrit Nyland" userId="e97c806a-d8f2-422a-b99d-f09f3595fe38" providerId="ADAL" clId="{9636EDFD-B421-4D24-A502-07B8DB7E395E}" dt="2022-07-22T16:00:51.670" v="1261" actId="478"/>
          <ac:picMkLst>
            <pc:docMk/>
            <pc:sldMk cId="2627835697" sldId="499"/>
            <ac:picMk id="9218" creationId="{42400E08-75DB-4AC5-BB5E-22479392A17E}"/>
          </ac:picMkLst>
        </pc:picChg>
      </pc:sldChg>
      <pc:sldMasterChg chg="delSldLayout">
        <pc:chgData name="Gerrit Nyland" userId="e97c806a-d8f2-422a-b99d-f09f3595fe38" providerId="ADAL" clId="{9636EDFD-B421-4D24-A502-07B8DB7E395E}" dt="2022-07-22T07:13:30.934" v="1086" actId="2696"/>
        <pc:sldMasterMkLst>
          <pc:docMk/>
          <pc:sldMasterMk cId="748792825" sldId="2147483694"/>
        </pc:sldMasterMkLst>
        <pc:sldLayoutChg chg="del">
          <pc:chgData name="Gerrit Nyland" userId="e97c806a-d8f2-422a-b99d-f09f3595fe38" providerId="ADAL" clId="{9636EDFD-B421-4D24-A502-07B8DB7E395E}" dt="2022-07-22T07:13:30.934" v="1086" actId="2696"/>
          <pc:sldLayoutMkLst>
            <pc:docMk/>
            <pc:sldMasterMk cId="748792825" sldId="2147483694"/>
            <pc:sldLayoutMk cId="362133353" sldId="2147483709"/>
          </pc:sldLayoutMkLst>
        </pc:sldLayoutChg>
        <pc:sldLayoutChg chg="del">
          <pc:chgData name="Gerrit Nyland" userId="e97c806a-d8f2-422a-b99d-f09f3595fe38" providerId="ADAL" clId="{9636EDFD-B421-4D24-A502-07B8DB7E395E}" dt="2022-07-22T07:13:30.934" v="1086" actId="2696"/>
          <pc:sldLayoutMkLst>
            <pc:docMk/>
            <pc:sldMasterMk cId="748792825" sldId="2147483694"/>
            <pc:sldLayoutMk cId="4182530457" sldId="2147483711"/>
          </pc:sldLayoutMkLst>
        </pc:sldLayoutChg>
        <pc:sldLayoutChg chg="del">
          <pc:chgData name="Gerrit Nyland" userId="e97c806a-d8f2-422a-b99d-f09f3595fe38" providerId="ADAL" clId="{9636EDFD-B421-4D24-A502-07B8DB7E395E}" dt="2022-07-22T07:13:30.934" v="1086" actId="2696"/>
          <pc:sldLayoutMkLst>
            <pc:docMk/>
            <pc:sldMasterMk cId="748792825" sldId="2147483694"/>
            <pc:sldLayoutMk cId="3177085032" sldId="2147483712"/>
          </pc:sldLayoutMkLst>
        </pc:sldLayoutChg>
        <pc:sldLayoutChg chg="del">
          <pc:chgData name="Gerrit Nyland" userId="e97c806a-d8f2-422a-b99d-f09f3595fe38" providerId="ADAL" clId="{9636EDFD-B421-4D24-A502-07B8DB7E395E}" dt="2022-07-22T07:13:30.934" v="1086" actId="2696"/>
          <pc:sldLayoutMkLst>
            <pc:docMk/>
            <pc:sldMasterMk cId="748792825" sldId="2147483694"/>
            <pc:sldLayoutMk cId="2161398522" sldId="2147483713"/>
          </pc:sldLayoutMkLst>
        </pc:sldLayoutChg>
        <pc:sldLayoutChg chg="del">
          <pc:chgData name="Gerrit Nyland" userId="e97c806a-d8f2-422a-b99d-f09f3595fe38" providerId="ADAL" clId="{9636EDFD-B421-4D24-A502-07B8DB7E395E}" dt="2022-07-22T07:13:30.934" v="1086" actId="2696"/>
          <pc:sldLayoutMkLst>
            <pc:docMk/>
            <pc:sldMasterMk cId="748792825" sldId="2147483694"/>
            <pc:sldLayoutMk cId="62673239" sldId="2147483714"/>
          </pc:sldLayoutMkLst>
        </pc:sldLayoutChg>
        <pc:sldLayoutChg chg="del">
          <pc:chgData name="Gerrit Nyland" userId="e97c806a-d8f2-422a-b99d-f09f3595fe38" providerId="ADAL" clId="{9636EDFD-B421-4D24-A502-07B8DB7E395E}" dt="2022-07-22T07:13:30.934" v="1086" actId="2696"/>
          <pc:sldLayoutMkLst>
            <pc:docMk/>
            <pc:sldMasterMk cId="748792825" sldId="2147483694"/>
            <pc:sldLayoutMk cId="2337810655" sldId="21474837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BD116-4222-44F2-B571-23BD20204B9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DF491-DECE-4160-9922-EF6D10B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88C5E-4BF4-3545-8717-4102CE10D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88C5E-4BF4-3545-8717-4102CE10D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88C5E-4BF4-3545-8717-4102CE10D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44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88C5E-4BF4-3545-8717-4102CE10D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2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88C5E-4BF4-3545-8717-4102CE10D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66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88C5E-4BF4-3545-8717-4102CE10D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6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25D9-CA43-4649-8512-09184E321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08A8F-DB93-4700-815F-5626DBC55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15CC-D6F7-4B38-AE7A-ED7882DF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14E-6173-4A59-84FE-CD78D3AF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27CEF-4769-4A7B-B827-CDFCAD78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333-4E63-4A2F-B09D-3D77CC9A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CE69E-12E5-41FC-A290-CF5E239BE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91A3F-0ED2-451B-81D3-D4DC7169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B0D22-FD2E-4B5B-9EC1-18091B1D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101F2-BDFD-46AC-A7B7-C7F5A995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19E74-36A1-423A-8781-DDCE5A2AA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0368B-9117-48AD-9A0B-29C532ED9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DA4C8-98BF-4D45-9FFE-1E68E659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33926-7BBA-4BD5-9810-6CDF50F1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E89A-6254-424F-B61E-51AFAF44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2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7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6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1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2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6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2F53-D6B9-445D-A569-C01E48EF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3D62-AB3C-4A5B-B847-106156E68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82CB1-9193-474B-832F-61B13AE5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1F13E-775E-45F8-9172-2C251781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9964-8E91-49F8-8864-F34F2279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58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07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04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41FF086-B9D3-4FD9-B266-315737EBE5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848471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08EB185-CC2D-4F46-981D-C5F2DFFA4B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5996199" cy="6858000"/>
          </a:xfrm>
          <a:custGeom>
            <a:avLst/>
            <a:gdLst>
              <a:gd name="connsiteX0" fmla="*/ 0 w 12192000"/>
              <a:gd name="connsiteY0" fmla="*/ 0 h 2857634"/>
              <a:gd name="connsiteX1" fmla="*/ 12192000 w 12192000"/>
              <a:gd name="connsiteY1" fmla="*/ 0 h 2857634"/>
              <a:gd name="connsiteX2" fmla="*/ 12192000 w 12192000"/>
              <a:gd name="connsiteY2" fmla="*/ 2857634 h 2857634"/>
              <a:gd name="connsiteX3" fmla="*/ 0 w 12192000"/>
              <a:gd name="connsiteY3" fmla="*/ 2857634 h 285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57634">
                <a:moveTo>
                  <a:pt x="0" y="0"/>
                </a:moveTo>
                <a:lnTo>
                  <a:pt x="12192000" y="0"/>
                </a:lnTo>
                <a:lnTo>
                  <a:pt x="12192000" y="2857634"/>
                </a:lnTo>
                <a:lnTo>
                  <a:pt x="0" y="285763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077543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3CB9317-1855-1340-9DDB-60EF568E20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0078" y="0"/>
            <a:ext cx="5485503" cy="6858000"/>
          </a:xfrm>
          <a:custGeom>
            <a:avLst/>
            <a:gdLst>
              <a:gd name="connsiteX0" fmla="*/ 0 w 5485503"/>
              <a:gd name="connsiteY0" fmla="*/ 0 h 6858000"/>
              <a:gd name="connsiteX1" fmla="*/ 5485503 w 5485503"/>
              <a:gd name="connsiteY1" fmla="*/ 0 h 6858000"/>
              <a:gd name="connsiteX2" fmla="*/ 5485503 w 5485503"/>
              <a:gd name="connsiteY2" fmla="*/ 6858000 h 6858000"/>
              <a:gd name="connsiteX3" fmla="*/ 0 w 54855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5503" h="6858000">
                <a:moveTo>
                  <a:pt x="0" y="0"/>
                </a:moveTo>
                <a:lnTo>
                  <a:pt x="5485503" y="0"/>
                </a:lnTo>
                <a:lnTo>
                  <a:pt x="5485503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11472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A665135-AB25-4501-99DC-5BFF920DE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9969" y="3"/>
            <a:ext cx="3892065" cy="6857999"/>
          </a:xfrm>
          <a:custGeom>
            <a:avLst/>
            <a:gdLst>
              <a:gd name="connsiteX0" fmla="*/ 0 w 3892065"/>
              <a:gd name="connsiteY0" fmla="*/ 0 h 6857999"/>
              <a:gd name="connsiteX1" fmla="*/ 3892065 w 3892065"/>
              <a:gd name="connsiteY1" fmla="*/ 0 h 6857999"/>
              <a:gd name="connsiteX2" fmla="*/ 3892065 w 3892065"/>
              <a:gd name="connsiteY2" fmla="*/ 6857999 h 6857999"/>
              <a:gd name="connsiteX3" fmla="*/ 0 w 389206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065" h="6857999">
                <a:moveTo>
                  <a:pt x="0" y="0"/>
                </a:moveTo>
                <a:lnTo>
                  <a:pt x="3892065" y="0"/>
                </a:lnTo>
                <a:lnTo>
                  <a:pt x="3892065" y="6857999"/>
                </a:lnTo>
                <a:lnTo>
                  <a:pt x="0" y="685799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160535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092EC94-B455-4EAB-B2AE-2E64149F17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5603875" cy="6856412"/>
          </a:xfrm>
          <a:custGeom>
            <a:avLst/>
            <a:gdLst>
              <a:gd name="connsiteX0" fmla="*/ 0 w 5823284"/>
              <a:gd name="connsiteY0" fmla="*/ 0 h 5213684"/>
              <a:gd name="connsiteX1" fmla="*/ 5823284 w 5823284"/>
              <a:gd name="connsiteY1" fmla="*/ 0 h 5213684"/>
              <a:gd name="connsiteX2" fmla="*/ 5823284 w 5823284"/>
              <a:gd name="connsiteY2" fmla="*/ 5213684 h 5213684"/>
              <a:gd name="connsiteX3" fmla="*/ 0 w 5823284"/>
              <a:gd name="connsiteY3" fmla="*/ 5213684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3284" h="5213684">
                <a:moveTo>
                  <a:pt x="0" y="0"/>
                </a:moveTo>
                <a:lnTo>
                  <a:pt x="5823284" y="0"/>
                </a:lnTo>
                <a:lnTo>
                  <a:pt x="5823284" y="5213684"/>
                </a:lnTo>
                <a:lnTo>
                  <a:pt x="0" y="521368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017812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C20DD8-0AC2-417E-8FAD-606DCBB734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7598229" cy="6858000"/>
          </a:xfrm>
          <a:custGeom>
            <a:avLst/>
            <a:gdLst>
              <a:gd name="connsiteX0" fmla="*/ 0 w 8358207"/>
              <a:gd name="connsiteY0" fmla="*/ 0 h 6858000"/>
              <a:gd name="connsiteX1" fmla="*/ 8358207 w 8358207"/>
              <a:gd name="connsiteY1" fmla="*/ 0 h 6858000"/>
              <a:gd name="connsiteX2" fmla="*/ 8358207 w 8358207"/>
              <a:gd name="connsiteY2" fmla="*/ 6858000 h 6858000"/>
              <a:gd name="connsiteX3" fmla="*/ 0 w 83582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58207" h="6858000">
                <a:moveTo>
                  <a:pt x="0" y="0"/>
                </a:moveTo>
                <a:lnTo>
                  <a:pt x="8358207" y="0"/>
                </a:lnTo>
                <a:lnTo>
                  <a:pt x="835820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397125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5C0A63A-8BB9-A246-AE7F-E8B36501A2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76713" y="1353198"/>
            <a:ext cx="3231505" cy="3231505"/>
          </a:xfrm>
          <a:custGeom>
            <a:avLst/>
            <a:gdLst>
              <a:gd name="connsiteX0" fmla="*/ 0 w 3231505"/>
              <a:gd name="connsiteY0" fmla="*/ 0 h 3231505"/>
              <a:gd name="connsiteX1" fmla="*/ 3231505 w 3231505"/>
              <a:gd name="connsiteY1" fmla="*/ 0 h 3231505"/>
              <a:gd name="connsiteX2" fmla="*/ 3231505 w 3231505"/>
              <a:gd name="connsiteY2" fmla="*/ 3231505 h 3231505"/>
              <a:gd name="connsiteX3" fmla="*/ 0 w 3231505"/>
              <a:gd name="connsiteY3" fmla="*/ 3231505 h 32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505" h="3231505">
                <a:moveTo>
                  <a:pt x="0" y="0"/>
                </a:moveTo>
                <a:lnTo>
                  <a:pt x="3231505" y="0"/>
                </a:lnTo>
                <a:lnTo>
                  <a:pt x="3231505" y="3231505"/>
                </a:lnTo>
                <a:lnTo>
                  <a:pt x="0" y="323150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9230768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370C-CAEB-4EEF-89A1-CFEDD2C1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7955B-5DF7-491D-9746-BD6173A5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34641-369F-4688-AFC1-4C32BC5C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A4238-702B-4FB5-BDF8-E42E023E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A96E9-78C3-4296-A953-3C8DDC61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73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54C2BC8-4E9D-455A-BA60-613A8DAEAA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6958" y="1129879"/>
            <a:ext cx="3295041" cy="4598242"/>
          </a:xfrm>
          <a:custGeom>
            <a:avLst/>
            <a:gdLst>
              <a:gd name="connsiteX0" fmla="*/ 0 w 2446208"/>
              <a:gd name="connsiteY0" fmla="*/ 0 h 2446208"/>
              <a:gd name="connsiteX1" fmla="*/ 2446208 w 2446208"/>
              <a:gd name="connsiteY1" fmla="*/ 0 h 2446208"/>
              <a:gd name="connsiteX2" fmla="*/ 2446208 w 2446208"/>
              <a:gd name="connsiteY2" fmla="*/ 2446208 h 2446208"/>
              <a:gd name="connsiteX3" fmla="*/ 0 w 2446208"/>
              <a:gd name="connsiteY3" fmla="*/ 2446208 h 24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208" h="2446208">
                <a:moveTo>
                  <a:pt x="0" y="0"/>
                </a:moveTo>
                <a:lnTo>
                  <a:pt x="2446208" y="0"/>
                </a:lnTo>
                <a:lnTo>
                  <a:pt x="2446208" y="2446208"/>
                </a:lnTo>
                <a:lnTo>
                  <a:pt x="0" y="244620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Replace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8576621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48B413-92A9-421D-86B0-CA1F007475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97794" y="1276578"/>
            <a:ext cx="3833583" cy="2279582"/>
          </a:xfrm>
          <a:custGeom>
            <a:avLst/>
            <a:gdLst>
              <a:gd name="connsiteX0" fmla="*/ 0 w 3703004"/>
              <a:gd name="connsiteY0" fmla="*/ 0 h 2244245"/>
              <a:gd name="connsiteX1" fmla="*/ 3703004 w 3703004"/>
              <a:gd name="connsiteY1" fmla="*/ 0 h 2244245"/>
              <a:gd name="connsiteX2" fmla="*/ 3703004 w 3703004"/>
              <a:gd name="connsiteY2" fmla="*/ 2244245 h 2244245"/>
              <a:gd name="connsiteX3" fmla="*/ 0 w 3703004"/>
              <a:gd name="connsiteY3" fmla="*/ 2244245 h 224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004" h="2244245">
                <a:moveTo>
                  <a:pt x="0" y="0"/>
                </a:moveTo>
                <a:lnTo>
                  <a:pt x="3703004" y="0"/>
                </a:lnTo>
                <a:lnTo>
                  <a:pt x="3703004" y="2244245"/>
                </a:lnTo>
                <a:lnTo>
                  <a:pt x="0" y="224424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5E7B2D-C4C1-49E0-80DC-F5F3B1C83F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070" y="2331851"/>
            <a:ext cx="4608831" cy="2740571"/>
          </a:xfrm>
          <a:custGeom>
            <a:avLst/>
            <a:gdLst>
              <a:gd name="connsiteX0" fmla="*/ 0 w 4642338"/>
              <a:gd name="connsiteY0" fmla="*/ 0 h 2813538"/>
              <a:gd name="connsiteX1" fmla="*/ 4642338 w 4642338"/>
              <a:gd name="connsiteY1" fmla="*/ 0 h 2813538"/>
              <a:gd name="connsiteX2" fmla="*/ 4642338 w 4642338"/>
              <a:gd name="connsiteY2" fmla="*/ 2813538 h 2813538"/>
              <a:gd name="connsiteX3" fmla="*/ 0 w 4642338"/>
              <a:gd name="connsiteY3" fmla="*/ 2813538 h 281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2338" h="2813538">
                <a:moveTo>
                  <a:pt x="0" y="0"/>
                </a:moveTo>
                <a:lnTo>
                  <a:pt x="4642338" y="0"/>
                </a:lnTo>
                <a:lnTo>
                  <a:pt x="4642338" y="2813538"/>
                </a:lnTo>
                <a:lnTo>
                  <a:pt x="0" y="281353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99959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1DA338-CF6D-BE43-AD37-D7243743A6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75111" y="2742661"/>
            <a:ext cx="3841776" cy="3434833"/>
          </a:xfrm>
          <a:custGeom>
            <a:avLst/>
            <a:gdLst>
              <a:gd name="connsiteX0" fmla="*/ 0 w 3841776"/>
              <a:gd name="connsiteY0" fmla="*/ 0 h 3434833"/>
              <a:gd name="connsiteX1" fmla="*/ 3841776 w 3841776"/>
              <a:gd name="connsiteY1" fmla="*/ 0 h 3434833"/>
              <a:gd name="connsiteX2" fmla="*/ 3841776 w 3841776"/>
              <a:gd name="connsiteY2" fmla="*/ 3434833 h 3434833"/>
              <a:gd name="connsiteX3" fmla="*/ 0 w 3841776"/>
              <a:gd name="connsiteY3" fmla="*/ 3434833 h 343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1776" h="3434833">
                <a:moveTo>
                  <a:pt x="0" y="0"/>
                </a:moveTo>
                <a:lnTo>
                  <a:pt x="3841776" y="0"/>
                </a:lnTo>
                <a:lnTo>
                  <a:pt x="3841776" y="3434833"/>
                </a:lnTo>
                <a:lnTo>
                  <a:pt x="0" y="343483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DC8C54-6FA1-4344-A7C6-8FEAE50BA7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66137" y="2911663"/>
            <a:ext cx="2259579" cy="3096829"/>
          </a:xfrm>
          <a:custGeom>
            <a:avLst/>
            <a:gdLst>
              <a:gd name="connsiteX0" fmla="*/ 0 w 2259578"/>
              <a:gd name="connsiteY0" fmla="*/ 0 h 3096829"/>
              <a:gd name="connsiteX1" fmla="*/ 2259578 w 2259578"/>
              <a:gd name="connsiteY1" fmla="*/ 0 h 3096829"/>
              <a:gd name="connsiteX2" fmla="*/ 2259578 w 2259578"/>
              <a:gd name="connsiteY2" fmla="*/ 3096829 h 3096829"/>
              <a:gd name="connsiteX3" fmla="*/ 0 w 2259578"/>
              <a:gd name="connsiteY3" fmla="*/ 3096829 h 309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578" h="3096829">
                <a:moveTo>
                  <a:pt x="0" y="0"/>
                </a:moveTo>
                <a:lnTo>
                  <a:pt x="2259578" y="0"/>
                </a:lnTo>
                <a:lnTo>
                  <a:pt x="2259578" y="3096829"/>
                </a:lnTo>
                <a:lnTo>
                  <a:pt x="0" y="309682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B4EBB9-5298-174A-8111-ADA11A2545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6285" y="2911664"/>
            <a:ext cx="2259577" cy="3096829"/>
          </a:xfrm>
          <a:custGeom>
            <a:avLst/>
            <a:gdLst>
              <a:gd name="connsiteX0" fmla="*/ 0 w 2259577"/>
              <a:gd name="connsiteY0" fmla="*/ 0 h 3096829"/>
              <a:gd name="connsiteX1" fmla="*/ 2259577 w 2259577"/>
              <a:gd name="connsiteY1" fmla="*/ 0 h 3096829"/>
              <a:gd name="connsiteX2" fmla="*/ 2259577 w 2259577"/>
              <a:gd name="connsiteY2" fmla="*/ 3096829 h 3096829"/>
              <a:gd name="connsiteX3" fmla="*/ 0 w 2259577"/>
              <a:gd name="connsiteY3" fmla="*/ 3096829 h 309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577" h="3096829">
                <a:moveTo>
                  <a:pt x="0" y="0"/>
                </a:moveTo>
                <a:lnTo>
                  <a:pt x="2259577" y="0"/>
                </a:lnTo>
                <a:lnTo>
                  <a:pt x="2259577" y="3096829"/>
                </a:lnTo>
                <a:lnTo>
                  <a:pt x="0" y="309682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909206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C63A5F9-FC6B-4794-B484-BF0A968726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144" y="3840483"/>
            <a:ext cx="2926080" cy="3017519"/>
          </a:xfrm>
          <a:custGeom>
            <a:avLst/>
            <a:gdLst>
              <a:gd name="connsiteX0" fmla="*/ 0 w 2926080"/>
              <a:gd name="connsiteY0" fmla="*/ 0 h 3017519"/>
              <a:gd name="connsiteX1" fmla="*/ 2926080 w 2926080"/>
              <a:gd name="connsiteY1" fmla="*/ 0 h 3017519"/>
              <a:gd name="connsiteX2" fmla="*/ 2926080 w 2926080"/>
              <a:gd name="connsiteY2" fmla="*/ 3017519 h 3017519"/>
              <a:gd name="connsiteX3" fmla="*/ 0 w 2926080"/>
              <a:gd name="connsiteY3" fmla="*/ 3017519 h 301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017519">
                <a:moveTo>
                  <a:pt x="0" y="0"/>
                </a:moveTo>
                <a:lnTo>
                  <a:pt x="2926080" y="0"/>
                </a:lnTo>
                <a:lnTo>
                  <a:pt x="2926080" y="3017519"/>
                </a:lnTo>
                <a:lnTo>
                  <a:pt x="0" y="301751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CB3883-3EB0-431F-9F62-95FF16D7EF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01803" y="2"/>
            <a:ext cx="2926080" cy="2525151"/>
          </a:xfrm>
          <a:custGeom>
            <a:avLst/>
            <a:gdLst>
              <a:gd name="connsiteX0" fmla="*/ 0 w 2926080"/>
              <a:gd name="connsiteY0" fmla="*/ 0 h 2525151"/>
              <a:gd name="connsiteX1" fmla="*/ 2926080 w 2926080"/>
              <a:gd name="connsiteY1" fmla="*/ 0 h 2525151"/>
              <a:gd name="connsiteX2" fmla="*/ 2926080 w 2926080"/>
              <a:gd name="connsiteY2" fmla="*/ 2525151 h 2525151"/>
              <a:gd name="connsiteX3" fmla="*/ 0 w 2926080"/>
              <a:gd name="connsiteY3" fmla="*/ 2525151 h 252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2525151">
                <a:moveTo>
                  <a:pt x="0" y="0"/>
                </a:moveTo>
                <a:lnTo>
                  <a:pt x="2926080" y="0"/>
                </a:lnTo>
                <a:lnTo>
                  <a:pt x="2926080" y="2525151"/>
                </a:lnTo>
                <a:lnTo>
                  <a:pt x="0" y="252515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9B36861-B5CE-439E-A4D1-9835B10AF2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1803" y="2982686"/>
            <a:ext cx="2926080" cy="3875314"/>
          </a:xfrm>
          <a:custGeom>
            <a:avLst/>
            <a:gdLst>
              <a:gd name="connsiteX0" fmla="*/ 0 w 2926080"/>
              <a:gd name="connsiteY0" fmla="*/ 0 h 3961529"/>
              <a:gd name="connsiteX1" fmla="*/ 2926080 w 2926080"/>
              <a:gd name="connsiteY1" fmla="*/ 0 h 3961529"/>
              <a:gd name="connsiteX2" fmla="*/ 2926080 w 2926080"/>
              <a:gd name="connsiteY2" fmla="*/ 3961529 h 3961529"/>
              <a:gd name="connsiteX3" fmla="*/ 0 w 2926080"/>
              <a:gd name="connsiteY3" fmla="*/ 3961529 h 396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961529">
                <a:moveTo>
                  <a:pt x="0" y="0"/>
                </a:moveTo>
                <a:lnTo>
                  <a:pt x="2926080" y="0"/>
                </a:lnTo>
                <a:lnTo>
                  <a:pt x="2926080" y="3961529"/>
                </a:lnTo>
                <a:lnTo>
                  <a:pt x="0" y="396152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AFAF1C6-BD73-4E23-9080-58A1E71578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6144" y="2"/>
            <a:ext cx="2926080" cy="3428999"/>
          </a:xfrm>
          <a:custGeom>
            <a:avLst/>
            <a:gdLst>
              <a:gd name="connsiteX0" fmla="*/ 0 w 2926080"/>
              <a:gd name="connsiteY0" fmla="*/ 0 h 3428999"/>
              <a:gd name="connsiteX1" fmla="*/ 2926080 w 2926080"/>
              <a:gd name="connsiteY1" fmla="*/ 0 h 3428999"/>
              <a:gd name="connsiteX2" fmla="*/ 2926080 w 2926080"/>
              <a:gd name="connsiteY2" fmla="*/ 3428999 h 3428999"/>
              <a:gd name="connsiteX3" fmla="*/ 0 w 292608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428999">
                <a:moveTo>
                  <a:pt x="0" y="0"/>
                </a:moveTo>
                <a:lnTo>
                  <a:pt x="2926080" y="0"/>
                </a:lnTo>
                <a:lnTo>
                  <a:pt x="2926080" y="3428999"/>
                </a:lnTo>
                <a:lnTo>
                  <a:pt x="0" y="342899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413546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7E8560-C677-4B4B-BA83-5027A755C5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6130" y="2266574"/>
            <a:ext cx="5050303" cy="4591429"/>
          </a:xfrm>
          <a:custGeom>
            <a:avLst/>
            <a:gdLst>
              <a:gd name="connsiteX0" fmla="*/ 0 w 5050302"/>
              <a:gd name="connsiteY0" fmla="*/ 0 h 4591429"/>
              <a:gd name="connsiteX1" fmla="*/ 5050302 w 5050302"/>
              <a:gd name="connsiteY1" fmla="*/ 0 h 4591429"/>
              <a:gd name="connsiteX2" fmla="*/ 5050302 w 5050302"/>
              <a:gd name="connsiteY2" fmla="*/ 4591429 h 4591429"/>
              <a:gd name="connsiteX3" fmla="*/ 0 w 5050302"/>
              <a:gd name="connsiteY3" fmla="*/ 4591429 h 45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0302" h="4591429">
                <a:moveTo>
                  <a:pt x="0" y="0"/>
                </a:moveTo>
                <a:lnTo>
                  <a:pt x="5050302" y="0"/>
                </a:lnTo>
                <a:lnTo>
                  <a:pt x="5050302" y="4591429"/>
                </a:lnTo>
                <a:lnTo>
                  <a:pt x="0" y="459142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923582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55BCD-2319-6F49-8CE2-ACFEA918C6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000366"/>
            <a:ext cx="12192000" cy="2857634"/>
          </a:xfrm>
          <a:custGeom>
            <a:avLst/>
            <a:gdLst>
              <a:gd name="connsiteX0" fmla="*/ 0 w 12192000"/>
              <a:gd name="connsiteY0" fmla="*/ 0 h 2857634"/>
              <a:gd name="connsiteX1" fmla="*/ 12192000 w 12192000"/>
              <a:gd name="connsiteY1" fmla="*/ 0 h 2857634"/>
              <a:gd name="connsiteX2" fmla="*/ 12192000 w 12192000"/>
              <a:gd name="connsiteY2" fmla="*/ 2857634 h 2857634"/>
              <a:gd name="connsiteX3" fmla="*/ 0 w 12192000"/>
              <a:gd name="connsiteY3" fmla="*/ 2857634 h 285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57634">
                <a:moveTo>
                  <a:pt x="0" y="0"/>
                </a:moveTo>
                <a:lnTo>
                  <a:pt x="12192000" y="0"/>
                </a:lnTo>
                <a:lnTo>
                  <a:pt x="12192000" y="2857634"/>
                </a:lnTo>
                <a:lnTo>
                  <a:pt x="0" y="285763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742133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88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9359-779A-4207-883C-874F2D8D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B2122-5803-465B-972B-8062D3F3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21B676-EB7B-4BA7-9DF6-55606F8021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A1B66-2C01-47AC-B101-C540CBCB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669C4-CB90-40F2-AF07-4B95892E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6B3BE6-F87C-4EED-BC65-D73782E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1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2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7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5BDE-9BFE-48BA-BF25-E1367AB2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4C248-D246-41F9-AE5C-D1C34FC88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84757-8541-4AA1-982B-A65E6FBA3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E9672-2E2A-4AED-AC66-5DDB00E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1C189-4A71-4168-85C3-7FC84339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48EF1-2732-4512-BDF6-2E6664B7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4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7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35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45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9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0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2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90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3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B588-462C-436E-9448-353EFC6E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5C7FE-F3E0-4C76-A9E7-652F11688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48039-BDEB-4357-9FC2-C9E2689FA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03D7D-6847-49FE-9638-C3CBBB0EA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63F9C-0246-4424-A95B-E15BC2264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B269E-6522-4798-8689-59894B7E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50003-7171-460C-AB0E-4FE72CF4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1602D-E82B-4AAA-99AA-14E73FE9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5051-0111-48BB-A746-15B15D41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E1F5A-BC55-4913-8AF5-DA47FD12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BC90D-DC6F-4176-AB51-0DC1E3F1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065A-8197-45CA-B049-01735289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1400E-F15C-4C3A-A2F8-D8E072B4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09362-606A-4C0C-89F5-F7EC6CF2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FBDBF-FE80-43A5-AA55-0DCD8710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F538-BC96-4157-8235-7160D2AC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5EC3-8CED-4143-9279-F16FA628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D74A7-C874-4A27-9E53-96F741AEA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F170D-369C-49EA-B0B5-3B7D6CB4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D600F-02B6-4615-9746-72C970E8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0F002-6AD1-49F0-A26F-E34A3E73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2932-9E0A-4E8E-828C-1A7BA36C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F9AB5-4048-4BCF-8B36-7B0A841B1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15156-6CDA-49FB-8E23-CCCF5390B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5C2D0-AFA6-4F25-AA4F-00972181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AEE02-DFB5-450F-BFDE-FE95F0D4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C4D0B-472F-48DC-BD0B-60B5D732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0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8A5DB-6988-4136-B0EC-DD7FAFC9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20E4-7A13-477D-8A48-C2F9C2114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ADA9-EC15-4864-8876-84DB7C735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9A4E-CA7C-4255-B3C1-263068C30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2C19-7EDB-4E8F-B74F-78DC4175C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EA12-AC32-49B9-8673-301D0707B53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EB3A-7398-4E7D-AD74-83B84C64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10" r:id="rId15"/>
    <p:sldLayoutId id="2147483674" r:id="rId16"/>
    <p:sldLayoutId id="2147483675" r:id="rId17"/>
    <p:sldLayoutId id="2147483684" r:id="rId18"/>
    <p:sldLayoutId id="2147483685" r:id="rId19"/>
    <p:sldLayoutId id="2147483686" r:id="rId20"/>
    <p:sldLayoutId id="2147483687" r:id="rId21"/>
    <p:sldLayoutId id="2147483689" r:id="rId22"/>
    <p:sldLayoutId id="2147483690" r:id="rId23"/>
    <p:sldLayoutId id="2147483691" r:id="rId24"/>
    <p:sldLayoutId id="2147483692" r:id="rId25"/>
    <p:sldLayoutId id="214748369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3E7A-1ECE-4811-96A8-FBF922563BB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FE4C-DAD9-4AD5-901C-E678782FF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9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se-up photo of assorted coins">
            <a:extLst>
              <a:ext uri="{FF2B5EF4-FFF2-40B4-BE49-F238E27FC236}">
                <a16:creationId xmlns:a16="http://schemas.microsoft.com/office/drawing/2014/main" id="{42F6F69A-A60B-4DD8-A883-538D6CF55BAE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125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370D55AD-A245-0242-8421-9BEC697E35D6}"/>
              </a:ext>
            </a:extLst>
          </p:cNvPr>
          <p:cNvSpPr/>
          <p:nvPr/>
        </p:nvSpPr>
        <p:spPr>
          <a:xfrm rot="5400000">
            <a:off x="1539042" y="-1539043"/>
            <a:ext cx="4025072" cy="7103157"/>
          </a:xfrm>
          <a:custGeom>
            <a:avLst/>
            <a:gdLst>
              <a:gd name="connsiteX0" fmla="*/ 0 w 3968968"/>
              <a:gd name="connsiteY0" fmla="*/ 5787664 h 5984547"/>
              <a:gd name="connsiteX1" fmla="*/ 0 w 3968968"/>
              <a:gd name="connsiteY1" fmla="*/ 196885 h 5984547"/>
              <a:gd name="connsiteX2" fmla="*/ 139433 w 3968968"/>
              <a:gd name="connsiteY2" fmla="*/ 145667 h 5984547"/>
              <a:gd name="connsiteX3" fmla="*/ 1043606 w 3968968"/>
              <a:gd name="connsiteY3" fmla="*/ 0 h 5984547"/>
              <a:gd name="connsiteX4" fmla="*/ 3968968 w 3968968"/>
              <a:gd name="connsiteY4" fmla="*/ 2992274 h 5984547"/>
              <a:gd name="connsiteX5" fmla="*/ 1043606 w 3968968"/>
              <a:gd name="connsiteY5" fmla="*/ 5984547 h 5984547"/>
              <a:gd name="connsiteX6" fmla="*/ 139433 w 3968968"/>
              <a:gd name="connsiteY6" fmla="*/ 5838883 h 59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8968" h="5984547">
                <a:moveTo>
                  <a:pt x="0" y="5787664"/>
                </a:moveTo>
                <a:lnTo>
                  <a:pt x="0" y="196885"/>
                </a:lnTo>
                <a:lnTo>
                  <a:pt x="139433" y="145667"/>
                </a:lnTo>
                <a:cubicBezTo>
                  <a:pt x="424169" y="51106"/>
                  <a:pt x="728053" y="0"/>
                  <a:pt x="1043606" y="0"/>
                </a:cubicBezTo>
                <a:cubicBezTo>
                  <a:pt x="2659239" y="0"/>
                  <a:pt x="3968968" y="1339687"/>
                  <a:pt x="3968968" y="2992274"/>
                </a:cubicBezTo>
                <a:cubicBezTo>
                  <a:pt x="3968968" y="4644861"/>
                  <a:pt x="2659239" y="5984547"/>
                  <a:pt x="1043606" y="5984547"/>
                </a:cubicBezTo>
                <a:cubicBezTo>
                  <a:pt x="728053" y="5984547"/>
                  <a:pt x="424169" y="5933442"/>
                  <a:pt x="139433" y="5838883"/>
                </a:cubicBezTo>
                <a:close/>
              </a:path>
            </a:pathLst>
          </a:custGeom>
          <a:solidFill>
            <a:srgbClr val="5C2B8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 dirty="0">
              <a:solidFill>
                <a:srgbClr val="285A83"/>
              </a:solidFill>
              <a:latin typeface="Open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6DCD3E-044C-441A-A956-9DCF1752A659}"/>
              </a:ext>
            </a:extLst>
          </p:cNvPr>
          <p:cNvSpPr txBox="1"/>
          <p:nvPr/>
        </p:nvSpPr>
        <p:spPr>
          <a:xfrm>
            <a:off x="481647" y="2399443"/>
            <a:ext cx="6189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00" dirty="0">
                <a:solidFill>
                  <a:prstClr val="white"/>
                </a:solidFill>
                <a:latin typeface="Open Sans"/>
                <a:ea typeface="Roboto" panose="02000000000000000000" pitchFamily="2" charset="0"/>
                <a:cs typeface="Latha" panose="020B0604020202020204" pitchFamily="34" charset="0"/>
              </a:rPr>
              <a:t>Gerrit Nyland</a:t>
            </a:r>
          </a:p>
          <a:p>
            <a:pPr algn="ctr" defTabSz="685800"/>
            <a:r>
              <a:rPr lang="en-US" sz="2800" dirty="0">
                <a:solidFill>
                  <a:prstClr val="white"/>
                </a:solidFill>
                <a:latin typeface="Open Sans"/>
                <a:ea typeface="Roboto" panose="02000000000000000000" pitchFamily="2" charset="0"/>
                <a:cs typeface="Latha" panose="020B0604020202020204" pitchFamily="34" charset="0"/>
              </a:rPr>
              <a:t>Social Services Supervisor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010B-0C25-4FCD-A69A-F5DC2BFE88CD}"/>
              </a:ext>
            </a:extLst>
          </p:cNvPr>
          <p:cNvSpPr txBox="1"/>
          <p:nvPr/>
        </p:nvSpPr>
        <p:spPr>
          <a:xfrm>
            <a:off x="569804" y="1550771"/>
            <a:ext cx="610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000" dirty="0">
                <a:solidFill>
                  <a:prstClr val="white"/>
                </a:solidFill>
                <a:latin typeface="Bebas Neue"/>
              </a:rPr>
              <a:t>Intervention Costs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BC7CA15-6E11-4466-B6F9-A48A11676A3E}"/>
              </a:ext>
            </a:extLst>
          </p:cNvPr>
          <p:cNvCxnSpPr/>
          <p:nvPr/>
        </p:nvCxnSpPr>
        <p:spPr>
          <a:xfrm>
            <a:off x="-1672390" y="1615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C093292-AC66-42C9-BCD2-9AFDBC7BA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16" y="196690"/>
            <a:ext cx="1238589" cy="12572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13EA236-59EF-4D1C-BDB0-805A02F3DE73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D9B8A4-DBDD-4BEF-B868-5C6EF1217F24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solidFill>
              <a:srgbClr val="285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35D33E60-2151-428E-8E97-812A352797C2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2" name="Slide Number Placeholder 5">
              <a:extLst>
                <a:ext uri="{FF2B5EF4-FFF2-40B4-BE49-F238E27FC236}">
                  <a16:creationId xmlns:a16="http://schemas.microsoft.com/office/drawing/2014/main" id="{0BEF3AC3-F8A2-42C6-9048-FFDB6B934178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1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E189E7-D892-41D9-B0B8-692A8FC5B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920108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Best Gluten Free Vegan Falafel Wrap Recipe">
            <a:extLst>
              <a:ext uri="{FF2B5EF4-FFF2-40B4-BE49-F238E27FC236}">
                <a16:creationId xmlns:a16="http://schemas.microsoft.com/office/drawing/2014/main" id="{42400E08-75DB-4AC5-BB5E-22479392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954"/>
            <a:ext cx="12591876" cy="94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25C107F-4034-4C1B-BA2C-D22427F1D9ED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  <a:solidFill>
            <a:srgbClr val="5C2B8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5A79DD-2BAB-48EB-86FC-7907A57943DA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Date Placeholder 3">
              <a:extLst>
                <a:ext uri="{FF2B5EF4-FFF2-40B4-BE49-F238E27FC236}">
                  <a16:creationId xmlns:a16="http://schemas.microsoft.com/office/drawing/2014/main" id="{BD016F22-3B9C-467E-905E-A512D5DD9ECC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9" name="Slide Number Placeholder 5">
              <a:extLst>
                <a:ext uri="{FF2B5EF4-FFF2-40B4-BE49-F238E27FC236}">
                  <a16:creationId xmlns:a16="http://schemas.microsoft.com/office/drawing/2014/main" id="{047F7272-29FE-4AFA-B857-74E7BB7B94A8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10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1D58A0-77F4-4A44-9A5B-CB300AC9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  <a:grpFill/>
          </p:spPr>
        </p:pic>
      </p:grp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98DCA878-2F86-4C0E-911B-2A659959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54373"/>
              </p:ext>
            </p:extLst>
          </p:nvPr>
        </p:nvGraphicFramePr>
        <p:xfrm>
          <a:off x="246987" y="584200"/>
          <a:ext cx="11950606" cy="3596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778">
                  <a:extLst>
                    <a:ext uri="{9D8B030D-6E8A-4147-A177-3AD203B41FA5}">
                      <a16:colId xmlns:a16="http://schemas.microsoft.com/office/drawing/2014/main" val="4257417600"/>
                    </a:ext>
                  </a:extLst>
                </a:gridCol>
                <a:gridCol w="2230809">
                  <a:extLst>
                    <a:ext uri="{9D8B030D-6E8A-4147-A177-3AD203B41FA5}">
                      <a16:colId xmlns:a16="http://schemas.microsoft.com/office/drawing/2014/main" val="3363278654"/>
                    </a:ext>
                  </a:extLst>
                </a:gridCol>
                <a:gridCol w="2748019">
                  <a:extLst>
                    <a:ext uri="{9D8B030D-6E8A-4147-A177-3AD203B41FA5}">
                      <a16:colId xmlns:a16="http://schemas.microsoft.com/office/drawing/2014/main" val="2813802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Diversion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Intervention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7876"/>
                  </a:ext>
                </a:extLst>
              </a:tr>
              <a:tr h="412293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Rapid Rehousing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$10,000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Intervention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79252"/>
                  </a:ext>
                </a:extLst>
              </a:tr>
              <a:tr h="586111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Housing Voucher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$15,000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Annual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75846"/>
                  </a:ext>
                </a:extLst>
              </a:tr>
              <a:tr h="489078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Permanent Supportive Housing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$22,000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Annual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88805"/>
                  </a:ext>
                </a:extLst>
              </a:tr>
              <a:tr h="792483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Shelter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$20,000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Annual Bed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80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83569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EC559-B9CF-4C1C-89D5-203E6933E7AE}"/>
              </a:ext>
            </a:extLst>
          </p:cNvPr>
          <p:cNvSpPr txBox="1"/>
          <p:nvPr/>
        </p:nvSpPr>
        <p:spPr>
          <a:xfrm>
            <a:off x="1314450" y="652290"/>
            <a:ext cx="4558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srgbClr val="285A83"/>
                </a:solidFill>
                <a:latin typeface="Bebas Neue"/>
              </a:rPr>
              <a:t>Annual Costs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A6F12-509E-4FBA-9512-10C877641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389818"/>
            <a:ext cx="9277350" cy="43624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13E8EB-2F2F-4915-81C3-046BDA9DD67E}"/>
              </a:ext>
            </a:extLst>
          </p:cNvPr>
          <p:cNvGrpSpPr/>
          <p:nvPr/>
        </p:nvGrpSpPr>
        <p:grpSpPr>
          <a:xfrm>
            <a:off x="10419347" y="6344653"/>
            <a:ext cx="1772653" cy="513347"/>
            <a:chOff x="10058400" y="6295053"/>
            <a:chExt cx="2133600" cy="5629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24C617-292D-4BC6-83D5-1FE1FC67E4B6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solidFill>
              <a:srgbClr val="285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FEC84F48-D4C6-4B32-9F16-CD821911267E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AF16E091-FF5F-40EB-B1DE-4F7CFFD38EEA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7" y="6391522"/>
              <a:ext cx="568568" cy="365126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11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C732A6-9C2B-4435-B068-E17A56691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9901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Crowded Street With Cars Passing By Stock Photo">
            <a:extLst>
              <a:ext uri="{FF2B5EF4-FFF2-40B4-BE49-F238E27FC236}">
                <a16:creationId xmlns:a16="http://schemas.microsoft.com/office/drawing/2014/main" id="{5BC31F2D-7D6C-4174-84CF-FF80BF2A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31" y="-269610"/>
            <a:ext cx="12378431" cy="82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37E904-1A10-46E6-B457-38880FD86E49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34E5F9-BD1B-4E5C-A26B-25AF92EF2AB0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solidFill>
              <a:srgbClr val="285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5" name="Date Placeholder 3">
              <a:extLst>
                <a:ext uri="{FF2B5EF4-FFF2-40B4-BE49-F238E27FC236}">
                  <a16:creationId xmlns:a16="http://schemas.microsoft.com/office/drawing/2014/main" id="{EC79EE2E-75F5-4E6E-AD90-D27FAC3F9127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endParaRPr lang="en-US" sz="825" dirty="0">
                <a:solidFill>
                  <a:prstClr val="white"/>
                </a:solidFill>
              </a:endParaRPr>
            </a:p>
          </p:txBody>
        </p:sp>
        <p:sp>
          <p:nvSpPr>
            <p:cNvPr id="17" name="Slide Number Placeholder 5">
              <a:extLst>
                <a:ext uri="{FF2B5EF4-FFF2-40B4-BE49-F238E27FC236}">
                  <a16:creationId xmlns:a16="http://schemas.microsoft.com/office/drawing/2014/main" id="{279E1014-A4C6-4F22-9DD5-43403569F6C6}"/>
                </a:ext>
              </a:extLst>
            </p:cNvPr>
            <p:cNvSpPr txBox="1">
              <a:spLocks/>
            </p:cNvSpPr>
            <p:nvPr/>
          </p:nvSpPr>
          <p:spPr>
            <a:xfrm>
              <a:off x="11312124" y="6391522"/>
              <a:ext cx="745063" cy="365126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12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89BEBB-9AAE-484A-A6EA-D8234F81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9EB93-F116-4F5D-ACA6-3874C47EC128}"/>
              </a:ext>
            </a:extLst>
          </p:cNvPr>
          <p:cNvSpPr/>
          <p:nvPr/>
        </p:nvSpPr>
        <p:spPr>
          <a:xfrm rot="16200000">
            <a:off x="4917204" y="-3744686"/>
            <a:ext cx="2155372" cy="12192000"/>
          </a:xfrm>
          <a:prstGeom prst="rect">
            <a:avLst/>
          </a:prstGeom>
          <a:solidFill>
            <a:srgbClr val="5C2B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9A83F1-9361-495F-968C-AE7DF1D047B1}"/>
              </a:ext>
            </a:extLst>
          </p:cNvPr>
          <p:cNvGrpSpPr/>
          <p:nvPr/>
        </p:nvGrpSpPr>
        <p:grpSpPr>
          <a:xfrm>
            <a:off x="3900672" y="1560832"/>
            <a:ext cx="4094316" cy="1384995"/>
            <a:chOff x="2826598" y="2356890"/>
            <a:chExt cx="5459088" cy="18466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0142DA-E712-4848-AF55-C2936422E503}"/>
                </a:ext>
              </a:extLst>
            </p:cNvPr>
            <p:cNvSpPr txBox="1"/>
            <p:nvPr/>
          </p:nvSpPr>
          <p:spPr>
            <a:xfrm>
              <a:off x="2826598" y="2356890"/>
              <a:ext cx="54590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600" dirty="0">
                  <a:solidFill>
                    <a:srgbClr val="FFFFFF"/>
                  </a:solidFill>
                  <a:latin typeface="Bebas Neue"/>
                </a:rPr>
                <a:t>Thank You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9D9165-F71D-4695-9819-AE28FFF44746}"/>
                </a:ext>
              </a:extLst>
            </p:cNvPr>
            <p:cNvSpPr txBox="1"/>
            <p:nvPr/>
          </p:nvSpPr>
          <p:spPr>
            <a:xfrm>
              <a:off x="4117814" y="3803441"/>
              <a:ext cx="30021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350" b="1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  <a:cs typeface="Latha" panose="020B0604020202020204" pitchFamily="34" charset="0"/>
                </a:rPr>
                <a:t>Questions?</a:t>
              </a:r>
            </a:p>
          </p:txBody>
        </p:sp>
      </p:grp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EB0D944-7373-4D2E-A087-23E90F6DD216}"/>
              </a:ext>
            </a:extLst>
          </p:cNvPr>
          <p:cNvSpPr txBox="1">
            <a:spLocks/>
          </p:cNvSpPr>
          <p:nvPr/>
        </p:nvSpPr>
        <p:spPr>
          <a:xfrm>
            <a:off x="10953456" y="6488293"/>
            <a:ext cx="711009" cy="3329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825" dirty="0">
                <a:solidFill>
                  <a:prstClr val="white"/>
                </a:solidFill>
              </a:rPr>
              <a:t>7/22/2022</a:t>
            </a:r>
          </a:p>
        </p:txBody>
      </p:sp>
    </p:spTree>
    <p:extLst>
      <p:ext uri="{BB962C8B-B14F-4D97-AF65-F5344CB8AC3E}">
        <p14:creationId xmlns:p14="http://schemas.microsoft.com/office/powerpoint/2010/main" val="2773474171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5C2B80"/>
            </a:gs>
            <a:gs pos="40500">
              <a:srgbClr val="38A08F"/>
            </a:gs>
            <a:gs pos="2000">
              <a:srgbClr val="285A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own 4-layer bricked building">
            <a:extLst>
              <a:ext uri="{FF2B5EF4-FFF2-40B4-BE49-F238E27FC236}">
                <a16:creationId xmlns:a16="http://schemas.microsoft.com/office/drawing/2014/main" id="{8CEF6EAD-C610-4866-B901-A3B142A2602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r="176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974C995-F5B9-3C41-85AD-9A4CF7E65CE5}"/>
              </a:ext>
            </a:extLst>
          </p:cNvPr>
          <p:cNvSpPr/>
          <p:nvPr/>
        </p:nvSpPr>
        <p:spPr>
          <a:xfrm rot="16200000">
            <a:off x="8798934" y="2289777"/>
            <a:ext cx="615286" cy="6170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C436FC-239A-433E-8FEE-D8E18481E258}"/>
              </a:ext>
            </a:extLst>
          </p:cNvPr>
          <p:cNvSpPr txBox="1"/>
          <p:nvPr/>
        </p:nvSpPr>
        <p:spPr>
          <a:xfrm>
            <a:off x="6522397" y="528823"/>
            <a:ext cx="533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 dirty="0">
                <a:solidFill>
                  <a:prstClr val="white"/>
                </a:solidFill>
                <a:latin typeface="Arial Nova Light" panose="020B0304020202020204" pitchFamily="34" charset="0"/>
              </a:rPr>
              <a:t>Why do Costs Matter</a:t>
            </a:r>
          </a:p>
        </p:txBody>
      </p:sp>
      <p:grpSp>
        <p:nvGrpSpPr>
          <p:cNvPr id="48" name="Graphic 14" descr="Chevron arrows">
            <a:extLst>
              <a:ext uri="{FF2B5EF4-FFF2-40B4-BE49-F238E27FC236}">
                <a16:creationId xmlns:a16="http://schemas.microsoft.com/office/drawing/2014/main" id="{5A49E7BA-6D06-624B-A0D4-9F56EC11FD08}"/>
              </a:ext>
            </a:extLst>
          </p:cNvPr>
          <p:cNvGrpSpPr/>
          <p:nvPr/>
        </p:nvGrpSpPr>
        <p:grpSpPr>
          <a:xfrm>
            <a:off x="10741630" y="5134015"/>
            <a:ext cx="482377" cy="482377"/>
            <a:chOff x="1702904" y="5345528"/>
            <a:chExt cx="607058" cy="607058"/>
          </a:xfrm>
          <a:solidFill>
            <a:srgbClr val="5C2B80"/>
          </a:solidFill>
        </p:grpSpPr>
        <p:sp>
          <p:nvSpPr>
            <p:cNvPr id="49" name="Freeform: Shape 24">
              <a:extLst>
                <a:ext uri="{FF2B5EF4-FFF2-40B4-BE49-F238E27FC236}">
                  <a16:creationId xmlns:a16="http://schemas.microsoft.com/office/drawing/2014/main" id="{9D272AC3-64BF-D047-A42C-0691B987C289}"/>
                </a:ext>
              </a:extLst>
            </p:cNvPr>
            <p:cNvSpPr/>
            <p:nvPr/>
          </p:nvSpPr>
          <p:spPr>
            <a:xfrm>
              <a:off x="1903676" y="5471998"/>
              <a:ext cx="208676" cy="354117"/>
            </a:xfrm>
            <a:custGeom>
              <a:avLst/>
              <a:gdLst>
                <a:gd name="connsiteX0" fmla="*/ 79044 w 208676"/>
                <a:gd name="connsiteY0" fmla="*/ 0 h 354117"/>
                <a:gd name="connsiteX1" fmla="*/ 0 w 208676"/>
                <a:gd name="connsiteY1" fmla="*/ 0 h 354117"/>
                <a:gd name="connsiteX2" fmla="*/ 132794 w 208676"/>
                <a:gd name="connsiteY2" fmla="*/ 177059 h 354117"/>
                <a:gd name="connsiteX3" fmla="*/ 0 w 208676"/>
                <a:gd name="connsiteY3" fmla="*/ 354117 h 354117"/>
                <a:gd name="connsiteX4" fmla="*/ 79044 w 208676"/>
                <a:gd name="connsiteY4" fmla="*/ 354117 h 354117"/>
                <a:gd name="connsiteX5" fmla="*/ 211838 w 208676"/>
                <a:gd name="connsiteY5" fmla="*/ 177059 h 354117"/>
                <a:gd name="connsiteX6" fmla="*/ 79044 w 208676"/>
                <a:gd name="connsiteY6" fmla="*/ 0 h 3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676" h="354117">
                  <a:moveTo>
                    <a:pt x="79044" y="0"/>
                  </a:moveTo>
                  <a:lnTo>
                    <a:pt x="0" y="0"/>
                  </a:lnTo>
                  <a:lnTo>
                    <a:pt x="132794" y="177059"/>
                  </a:lnTo>
                  <a:lnTo>
                    <a:pt x="0" y="354117"/>
                  </a:lnTo>
                  <a:lnTo>
                    <a:pt x="79044" y="354117"/>
                  </a:lnTo>
                  <a:lnTo>
                    <a:pt x="211838" y="177059"/>
                  </a:lnTo>
                  <a:lnTo>
                    <a:pt x="79044" y="0"/>
                  </a:ln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id-ID" sz="1350">
                <a:solidFill>
                  <a:srgbClr val="394A6D"/>
                </a:solidFill>
                <a:latin typeface="Open Sans"/>
              </a:endParaRPr>
            </a:p>
          </p:txBody>
        </p:sp>
        <p:sp>
          <p:nvSpPr>
            <p:cNvPr id="50" name="Freeform: Shape 25">
              <a:extLst>
                <a:ext uri="{FF2B5EF4-FFF2-40B4-BE49-F238E27FC236}">
                  <a16:creationId xmlns:a16="http://schemas.microsoft.com/office/drawing/2014/main" id="{40081E51-7A3C-0149-B47B-41104EC6087A}"/>
                </a:ext>
              </a:extLst>
            </p:cNvPr>
            <p:cNvSpPr/>
            <p:nvPr/>
          </p:nvSpPr>
          <p:spPr>
            <a:xfrm>
              <a:off x="1751911" y="5471998"/>
              <a:ext cx="208676" cy="354117"/>
            </a:xfrm>
            <a:custGeom>
              <a:avLst/>
              <a:gdLst>
                <a:gd name="connsiteX0" fmla="*/ 0 w 208676"/>
                <a:gd name="connsiteY0" fmla="*/ 354117 h 354117"/>
                <a:gd name="connsiteX1" fmla="*/ 79044 w 208676"/>
                <a:gd name="connsiteY1" fmla="*/ 354117 h 354117"/>
                <a:gd name="connsiteX2" fmla="*/ 211838 w 208676"/>
                <a:gd name="connsiteY2" fmla="*/ 177059 h 354117"/>
                <a:gd name="connsiteX3" fmla="*/ 79044 w 208676"/>
                <a:gd name="connsiteY3" fmla="*/ 0 h 354117"/>
                <a:gd name="connsiteX4" fmla="*/ 0 w 208676"/>
                <a:gd name="connsiteY4" fmla="*/ 0 h 354117"/>
                <a:gd name="connsiteX5" fmla="*/ 132794 w 208676"/>
                <a:gd name="connsiteY5" fmla="*/ 177059 h 354117"/>
                <a:gd name="connsiteX6" fmla="*/ 0 w 208676"/>
                <a:gd name="connsiteY6" fmla="*/ 354117 h 3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676" h="354117">
                  <a:moveTo>
                    <a:pt x="0" y="354117"/>
                  </a:moveTo>
                  <a:lnTo>
                    <a:pt x="79044" y="354117"/>
                  </a:lnTo>
                  <a:lnTo>
                    <a:pt x="211838" y="177059"/>
                  </a:lnTo>
                  <a:lnTo>
                    <a:pt x="79044" y="0"/>
                  </a:lnTo>
                  <a:lnTo>
                    <a:pt x="0" y="0"/>
                  </a:lnTo>
                  <a:lnTo>
                    <a:pt x="132794" y="177059"/>
                  </a:lnTo>
                  <a:lnTo>
                    <a:pt x="0" y="354117"/>
                  </a:ln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id-ID" sz="1350">
                <a:solidFill>
                  <a:srgbClr val="394A6D"/>
                </a:solidFill>
                <a:latin typeface="Open Sans"/>
              </a:endParaRPr>
            </a:p>
          </p:txBody>
        </p:sp>
        <p:sp>
          <p:nvSpPr>
            <p:cNvPr id="51" name="Freeform: Shape 26">
              <a:extLst>
                <a:ext uri="{FF2B5EF4-FFF2-40B4-BE49-F238E27FC236}">
                  <a16:creationId xmlns:a16="http://schemas.microsoft.com/office/drawing/2014/main" id="{BDF26866-F050-D94E-94A4-5C943E06F585}"/>
                </a:ext>
              </a:extLst>
            </p:cNvPr>
            <p:cNvSpPr/>
            <p:nvPr/>
          </p:nvSpPr>
          <p:spPr>
            <a:xfrm>
              <a:off x="2055440" y="5471998"/>
              <a:ext cx="208676" cy="354117"/>
            </a:xfrm>
            <a:custGeom>
              <a:avLst/>
              <a:gdLst>
                <a:gd name="connsiteX0" fmla="*/ 79044 w 208676"/>
                <a:gd name="connsiteY0" fmla="*/ 0 h 354117"/>
                <a:gd name="connsiteX1" fmla="*/ 0 w 208676"/>
                <a:gd name="connsiteY1" fmla="*/ 0 h 354117"/>
                <a:gd name="connsiteX2" fmla="*/ 132794 w 208676"/>
                <a:gd name="connsiteY2" fmla="*/ 177059 h 354117"/>
                <a:gd name="connsiteX3" fmla="*/ 0 w 208676"/>
                <a:gd name="connsiteY3" fmla="*/ 354117 h 354117"/>
                <a:gd name="connsiteX4" fmla="*/ 79044 w 208676"/>
                <a:gd name="connsiteY4" fmla="*/ 354117 h 354117"/>
                <a:gd name="connsiteX5" fmla="*/ 211838 w 208676"/>
                <a:gd name="connsiteY5" fmla="*/ 177059 h 354117"/>
                <a:gd name="connsiteX6" fmla="*/ 79044 w 208676"/>
                <a:gd name="connsiteY6" fmla="*/ 0 h 3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676" h="354117">
                  <a:moveTo>
                    <a:pt x="79044" y="0"/>
                  </a:moveTo>
                  <a:lnTo>
                    <a:pt x="0" y="0"/>
                  </a:lnTo>
                  <a:lnTo>
                    <a:pt x="132794" y="177059"/>
                  </a:lnTo>
                  <a:lnTo>
                    <a:pt x="0" y="354117"/>
                  </a:lnTo>
                  <a:lnTo>
                    <a:pt x="79044" y="354117"/>
                  </a:lnTo>
                  <a:lnTo>
                    <a:pt x="211838" y="177059"/>
                  </a:lnTo>
                  <a:lnTo>
                    <a:pt x="79044" y="0"/>
                  </a:ln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id-ID" sz="1350">
                <a:solidFill>
                  <a:srgbClr val="394A6D"/>
                </a:solidFill>
                <a:latin typeface="Open San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DC0A8A-F6F3-4C32-90F3-8F208A7C1EB5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9E001E-B306-4836-A12D-51345A5BF6DD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solidFill>
              <a:srgbClr val="285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Date Placeholder 3">
              <a:extLst>
                <a:ext uri="{FF2B5EF4-FFF2-40B4-BE49-F238E27FC236}">
                  <a16:creationId xmlns:a16="http://schemas.microsoft.com/office/drawing/2014/main" id="{A1C56857-03A8-4275-B66B-8513B97C991E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9" name="Slide Number Placeholder 5">
              <a:extLst>
                <a:ext uri="{FF2B5EF4-FFF2-40B4-BE49-F238E27FC236}">
                  <a16:creationId xmlns:a16="http://schemas.microsoft.com/office/drawing/2014/main" id="{2A240471-F033-4A74-AA2D-C447075E3A20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2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ABFE57-326B-442C-97E5-1A2325811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D7AC0C0-7650-4067-84DD-DB7101A3342D}"/>
              </a:ext>
            </a:extLst>
          </p:cNvPr>
          <p:cNvSpPr txBox="1"/>
          <p:nvPr/>
        </p:nvSpPr>
        <p:spPr>
          <a:xfrm>
            <a:off x="6527768" y="1989653"/>
            <a:ext cx="53499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Understand Cost Benefit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Plan for unmet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0867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A6F9722B-2C4D-43E5-BF39-0AAF94B24CA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87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E4AB0C-538B-CB49-8123-7444526EC619}"/>
              </a:ext>
            </a:extLst>
          </p:cNvPr>
          <p:cNvSpPr/>
          <p:nvPr/>
        </p:nvSpPr>
        <p:spPr>
          <a:xfrm>
            <a:off x="0" y="729026"/>
            <a:ext cx="12192000" cy="1661221"/>
          </a:xfrm>
          <a:prstGeom prst="rect">
            <a:avLst/>
          </a:prstGeom>
          <a:solidFill>
            <a:srgbClr val="5C2B8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AFB96-9F2D-4F48-9CD1-4187469311F2}"/>
              </a:ext>
            </a:extLst>
          </p:cNvPr>
          <p:cNvSpPr txBox="1"/>
          <p:nvPr/>
        </p:nvSpPr>
        <p:spPr>
          <a:xfrm>
            <a:off x="1271084" y="1051804"/>
            <a:ext cx="318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dirty="0">
                <a:solidFill>
                  <a:prstClr val="white"/>
                </a:solidFill>
                <a:latin typeface="Bebas Neue"/>
              </a:rPr>
              <a:t>Dangers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B1C249-6087-854C-8389-07DD2790E574}"/>
              </a:ext>
            </a:extLst>
          </p:cNvPr>
          <p:cNvSpPr txBox="1"/>
          <p:nvPr/>
        </p:nvSpPr>
        <p:spPr>
          <a:xfrm>
            <a:off x="5325634" y="1125220"/>
            <a:ext cx="5595282" cy="6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800" dirty="0">
                <a:solidFill>
                  <a:prstClr val="white"/>
                </a:solidFill>
                <a:latin typeface="Open Sans"/>
                <a:ea typeface="Source Sans Pro" panose="020B0503030403020204" pitchFamily="34" charset="0"/>
              </a:rPr>
              <a:t>Costs don’t tell the full story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1351C6-E3D9-4DA2-B585-33E4255B7EED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F76682-7B01-4709-AC94-FDCAFA86E1E0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solidFill>
              <a:srgbClr val="285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Date Placeholder 3">
              <a:extLst>
                <a:ext uri="{FF2B5EF4-FFF2-40B4-BE49-F238E27FC236}">
                  <a16:creationId xmlns:a16="http://schemas.microsoft.com/office/drawing/2014/main" id="{0B5CD294-142A-470D-82F0-280388A5B483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9" name="Slide Number Placeholder 5">
              <a:extLst>
                <a:ext uri="{FF2B5EF4-FFF2-40B4-BE49-F238E27FC236}">
                  <a16:creationId xmlns:a16="http://schemas.microsoft.com/office/drawing/2014/main" id="{721A9892-1A07-43E0-97FE-C317D6E4A2A3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3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1CB906-9727-47E3-9797-118AEA435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09514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43767D-BEE6-4712-85CC-3470451177B7}"/>
              </a:ext>
            </a:extLst>
          </p:cNvPr>
          <p:cNvSpPr/>
          <p:nvPr/>
        </p:nvSpPr>
        <p:spPr>
          <a:xfrm>
            <a:off x="1071563" y="1754137"/>
            <a:ext cx="4843462" cy="2936081"/>
          </a:xfrm>
          <a:prstGeom prst="roundRect">
            <a:avLst/>
          </a:prstGeom>
          <a:solidFill>
            <a:srgbClr val="5C2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5F472-62AA-4260-B2BD-2A1261129867}"/>
              </a:ext>
            </a:extLst>
          </p:cNvPr>
          <p:cNvSpPr/>
          <p:nvPr/>
        </p:nvSpPr>
        <p:spPr>
          <a:xfrm>
            <a:off x="0" y="5405188"/>
            <a:ext cx="12192000" cy="595563"/>
          </a:xfrm>
          <a:prstGeom prst="rect">
            <a:avLst/>
          </a:prstGeom>
          <a:gradFill>
            <a:gsLst>
              <a:gs pos="0">
                <a:srgbClr val="5C2B80"/>
              </a:gs>
              <a:gs pos="49000">
                <a:srgbClr val="0082C8"/>
              </a:gs>
              <a:gs pos="100000">
                <a:srgbClr val="38A08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C51B0D-B7C6-4205-95A7-AEAA2587484B}"/>
              </a:ext>
            </a:extLst>
          </p:cNvPr>
          <p:cNvSpPr txBox="1"/>
          <p:nvPr/>
        </p:nvSpPr>
        <p:spPr>
          <a:xfrm>
            <a:off x="1715651" y="2793712"/>
            <a:ext cx="3611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Building, vehicles, most large one-time costs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4D7671F-727E-4C75-85D1-23FD794F2C3F}"/>
              </a:ext>
            </a:extLst>
          </p:cNvPr>
          <p:cNvSpPr/>
          <p:nvPr/>
        </p:nvSpPr>
        <p:spPr>
          <a:xfrm>
            <a:off x="2732099" y="1167471"/>
            <a:ext cx="1354126" cy="1304210"/>
          </a:xfrm>
          <a:prstGeom prst="ellipse">
            <a:avLst/>
          </a:prstGeom>
          <a:gradFill>
            <a:gsLst>
              <a:gs pos="0">
                <a:srgbClr val="5C2B80"/>
              </a:gs>
              <a:gs pos="49000">
                <a:srgbClr val="0082C8"/>
              </a:gs>
              <a:gs pos="100000">
                <a:srgbClr val="38A08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6CB22-6956-49D9-9C3D-294C82610058}"/>
              </a:ext>
            </a:extLst>
          </p:cNvPr>
          <p:cNvSpPr txBox="1"/>
          <p:nvPr/>
        </p:nvSpPr>
        <p:spPr>
          <a:xfrm>
            <a:off x="3006455" y="1619521"/>
            <a:ext cx="107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Capital</a:t>
            </a:r>
          </a:p>
        </p:txBody>
      </p:sp>
      <p:pic>
        <p:nvPicPr>
          <p:cNvPr id="44" name="Picture 43" descr="Shape, rectangle&#10;&#10;Description automatically generated">
            <a:extLst>
              <a:ext uri="{FF2B5EF4-FFF2-40B4-BE49-F238E27FC236}">
                <a16:creationId xmlns:a16="http://schemas.microsoft.com/office/drawing/2014/main" id="{9C432F1D-231F-48E1-B8BE-938AF766E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6" y="379952"/>
            <a:ext cx="2071688" cy="69470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EF0D371-B35A-482D-AB52-1715C851925D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96E102-1E21-4E72-88C6-726759C3C743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solidFill>
              <a:srgbClr val="285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30" name="Date Placeholder 3">
              <a:extLst>
                <a:ext uri="{FF2B5EF4-FFF2-40B4-BE49-F238E27FC236}">
                  <a16:creationId xmlns:a16="http://schemas.microsoft.com/office/drawing/2014/main" id="{39114B78-AD4F-4AA4-9C22-A6FF9A81F49C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31" name="Slide Number Placeholder 5">
              <a:extLst>
                <a:ext uri="{FF2B5EF4-FFF2-40B4-BE49-F238E27FC236}">
                  <a16:creationId xmlns:a16="http://schemas.microsoft.com/office/drawing/2014/main" id="{A037E853-E685-448C-8243-F99DB3E2C928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4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D820104-968F-454A-B1CA-98ECFA4EA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607200B-1048-421C-B630-A5F3AC0C2E10}"/>
              </a:ext>
            </a:extLst>
          </p:cNvPr>
          <p:cNvSpPr/>
          <p:nvPr/>
        </p:nvSpPr>
        <p:spPr>
          <a:xfrm>
            <a:off x="6348413" y="1763662"/>
            <a:ext cx="4843462" cy="2936081"/>
          </a:xfrm>
          <a:prstGeom prst="roundRect">
            <a:avLst/>
          </a:prstGeom>
          <a:solidFill>
            <a:srgbClr val="5C2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16C4E8-870A-4DDC-B07F-5E3C416E4C0F}"/>
              </a:ext>
            </a:extLst>
          </p:cNvPr>
          <p:cNvSpPr txBox="1"/>
          <p:nvPr/>
        </p:nvSpPr>
        <p:spPr>
          <a:xfrm>
            <a:off x="6748692" y="2701223"/>
            <a:ext cx="4180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Rent Assistance, salaries, overhead, furniture, transportation, lots of other stuff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0344433-86C1-4A81-8701-5F8A0C841582}"/>
              </a:ext>
            </a:extLst>
          </p:cNvPr>
          <p:cNvSpPr/>
          <p:nvPr/>
        </p:nvSpPr>
        <p:spPr>
          <a:xfrm>
            <a:off x="8008949" y="1176996"/>
            <a:ext cx="1354126" cy="1304210"/>
          </a:xfrm>
          <a:prstGeom prst="ellipse">
            <a:avLst/>
          </a:prstGeom>
          <a:gradFill>
            <a:gsLst>
              <a:gs pos="0">
                <a:srgbClr val="5C2B80"/>
              </a:gs>
              <a:gs pos="49000">
                <a:srgbClr val="0082C8"/>
              </a:gs>
              <a:gs pos="100000">
                <a:srgbClr val="38A08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39EC82-6A65-45E8-A38F-0D987C1D8F48}"/>
              </a:ext>
            </a:extLst>
          </p:cNvPr>
          <p:cNvSpPr txBox="1"/>
          <p:nvPr/>
        </p:nvSpPr>
        <p:spPr>
          <a:xfrm>
            <a:off x="8146127" y="1629046"/>
            <a:ext cx="121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57939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9E41CA-A149-ED4A-B600-67A3671C2235}"/>
              </a:ext>
            </a:extLst>
          </p:cNvPr>
          <p:cNvSpPr/>
          <p:nvPr/>
        </p:nvSpPr>
        <p:spPr>
          <a:xfrm>
            <a:off x="0" y="1904171"/>
            <a:ext cx="12192000" cy="3191548"/>
          </a:xfrm>
          <a:prstGeom prst="rect">
            <a:avLst/>
          </a:prstGeom>
          <a:solidFill>
            <a:srgbClr val="5C2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AF7464-6FF3-4DCA-9B08-F49768CB2C99}"/>
              </a:ext>
            </a:extLst>
          </p:cNvPr>
          <p:cNvGrpSpPr/>
          <p:nvPr/>
        </p:nvGrpSpPr>
        <p:grpSpPr>
          <a:xfrm>
            <a:off x="7029451" y="2208293"/>
            <a:ext cx="4233759" cy="2665835"/>
            <a:chOff x="5210561" y="1551005"/>
            <a:chExt cx="5645011" cy="35544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449F06-FC6A-4DEA-B159-6F6E877E21EA}"/>
                </a:ext>
              </a:extLst>
            </p:cNvPr>
            <p:cNvSpPr txBox="1"/>
            <p:nvPr/>
          </p:nvSpPr>
          <p:spPr>
            <a:xfrm>
              <a:off x="6895477" y="1551005"/>
              <a:ext cx="39600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2700" dirty="0">
                  <a:solidFill>
                    <a:prstClr val="white"/>
                  </a:solidFill>
                  <a:latin typeface="Bebas Neue"/>
                </a:rPr>
                <a:t>HEADER GOES HERE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42F66-5C2F-4EAC-AABA-412A8EA33B99}"/>
                </a:ext>
              </a:extLst>
            </p:cNvPr>
            <p:cNvSpPr txBox="1"/>
            <p:nvPr/>
          </p:nvSpPr>
          <p:spPr>
            <a:xfrm>
              <a:off x="6490742" y="2882626"/>
              <a:ext cx="436482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135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  <a:cs typeface="Latha" panose="020B0604020202020204" pitchFamily="34" charset="0"/>
                </a:rPr>
                <a:t>Your Subheading Here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E7F42C-CE08-4D7C-A53D-C6432C774BB4}"/>
                </a:ext>
              </a:extLst>
            </p:cNvPr>
            <p:cNvSpPr txBox="1"/>
            <p:nvPr/>
          </p:nvSpPr>
          <p:spPr>
            <a:xfrm>
              <a:off x="5210561" y="3913674"/>
              <a:ext cx="5645010" cy="1191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lnSpc>
                  <a:spcPct val="15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Sed a lacinia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nulla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, vitae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imperdiet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dui.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Donec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iaculis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nulla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eu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metus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viverra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,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eget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lacinia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risus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lobortis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.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Praesent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in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nulla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eu</a:t>
              </a:r>
              <a:r>
                <a:rPr lang="en-US" sz="1200" dirty="0">
                  <a:solidFill>
                    <a:prstClr val="white"/>
                  </a:solidFill>
                  <a:latin typeface="Open Sans"/>
                  <a:ea typeface="Source Sans Pro" panose="020B0503030403020204" pitchFamily="34" charset="0"/>
                </a:rPr>
                <a:t> dolor maximus semper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03CAFA-A653-3E46-B88C-0A7E0AE2EEE9}"/>
              </a:ext>
            </a:extLst>
          </p:cNvPr>
          <p:cNvSpPr txBox="1"/>
          <p:nvPr/>
        </p:nvSpPr>
        <p:spPr>
          <a:xfrm rot="16200000">
            <a:off x="-556033" y="3294576"/>
            <a:ext cx="483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spc="225" dirty="0">
                <a:solidFill>
                  <a:prstClr val="white"/>
                </a:solidFill>
                <a:latin typeface="Open Sans"/>
                <a:ea typeface="Source Sans Pro" panose="020B0503030403020204" pitchFamily="34" charset="0"/>
                <a:cs typeface="Latha" panose="020B0604020202020204" pitchFamily="34" charset="0"/>
              </a:rPr>
              <a:t>www.website.com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5C107F-4034-4C1B-BA2C-D22427F1D9ED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  <a:solidFill>
            <a:srgbClr val="5C2B8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5A79DD-2BAB-48EB-86FC-7907A57943DA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Date Placeholder 3">
              <a:extLst>
                <a:ext uri="{FF2B5EF4-FFF2-40B4-BE49-F238E27FC236}">
                  <a16:creationId xmlns:a16="http://schemas.microsoft.com/office/drawing/2014/main" id="{BD016F22-3B9C-467E-905E-A512D5DD9ECC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9" name="Slide Number Placeholder 5">
              <a:extLst>
                <a:ext uri="{FF2B5EF4-FFF2-40B4-BE49-F238E27FC236}">
                  <a16:creationId xmlns:a16="http://schemas.microsoft.com/office/drawing/2014/main" id="{047F7272-29FE-4AFA-B857-74E7BB7B94A8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5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1D58A0-77F4-4A44-9A5B-CB300AC9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  <a:grpFill/>
          </p:spPr>
        </p:pic>
      </p:grpSp>
      <p:pic>
        <p:nvPicPr>
          <p:cNvPr id="4100" name="Picture 4" descr="Free Woman in Lying on Red Couch Stock Photo">
            <a:extLst>
              <a:ext uri="{FF2B5EF4-FFF2-40B4-BE49-F238E27FC236}">
                <a16:creationId xmlns:a16="http://schemas.microsoft.com/office/drawing/2014/main" id="{CFF3E3D8-8F9D-46C1-ADF8-BB0995F4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85"/>
            <a:ext cx="12224335" cy="814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FE7601-F86F-427E-B0E9-A77B465F514E}"/>
              </a:ext>
            </a:extLst>
          </p:cNvPr>
          <p:cNvSpPr txBox="1"/>
          <p:nvPr/>
        </p:nvSpPr>
        <p:spPr>
          <a:xfrm>
            <a:off x="611570" y="75230"/>
            <a:ext cx="5143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Diversion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98DCA878-2F86-4C0E-911B-2A659959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68821"/>
              </p:ext>
            </p:extLst>
          </p:nvPr>
        </p:nvGraphicFramePr>
        <p:xfrm>
          <a:off x="7310922" y="202051"/>
          <a:ext cx="4156320" cy="274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257">
                  <a:extLst>
                    <a:ext uri="{9D8B030D-6E8A-4147-A177-3AD203B41FA5}">
                      <a16:colId xmlns:a16="http://schemas.microsoft.com/office/drawing/2014/main" val="4257417600"/>
                    </a:ext>
                  </a:extLst>
                </a:gridCol>
                <a:gridCol w="1241063">
                  <a:extLst>
                    <a:ext uri="{9D8B030D-6E8A-4147-A177-3AD203B41FA5}">
                      <a16:colId xmlns:a16="http://schemas.microsoft.com/office/drawing/2014/main" val="3363278654"/>
                    </a:ext>
                  </a:extLst>
                </a:gridCol>
              </a:tblGrid>
              <a:tr h="56926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7876"/>
                  </a:ext>
                </a:extLst>
              </a:tr>
              <a:tr h="56926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Rent Assistance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$750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79252"/>
                  </a:ext>
                </a:extLst>
              </a:tr>
              <a:tr h="77868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Case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$650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75846"/>
                  </a:ext>
                </a:extLst>
              </a:tr>
              <a:tr h="778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Intervention Cost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$1,400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80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62119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People Eating and Dining Together  Stock Photo">
            <a:extLst>
              <a:ext uri="{FF2B5EF4-FFF2-40B4-BE49-F238E27FC236}">
                <a16:creationId xmlns:a16="http://schemas.microsoft.com/office/drawing/2014/main" id="{0C576B66-72FC-491A-B03A-507BB2D9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2147"/>
            <a:ext cx="12717709" cy="84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25C107F-4034-4C1B-BA2C-D22427F1D9ED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  <a:solidFill>
            <a:srgbClr val="5C2B8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5A79DD-2BAB-48EB-86FC-7907A57943DA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Date Placeholder 3">
              <a:extLst>
                <a:ext uri="{FF2B5EF4-FFF2-40B4-BE49-F238E27FC236}">
                  <a16:creationId xmlns:a16="http://schemas.microsoft.com/office/drawing/2014/main" id="{BD016F22-3B9C-467E-905E-A512D5DD9ECC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9" name="Slide Number Placeholder 5">
              <a:extLst>
                <a:ext uri="{FF2B5EF4-FFF2-40B4-BE49-F238E27FC236}">
                  <a16:creationId xmlns:a16="http://schemas.microsoft.com/office/drawing/2014/main" id="{047F7272-29FE-4AFA-B857-74E7BB7B94A8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6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1D58A0-77F4-4A44-9A5B-CB300AC9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  <a:grp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DFE7601-F86F-427E-B0E9-A77B465F514E}"/>
              </a:ext>
            </a:extLst>
          </p:cNvPr>
          <p:cNvSpPr txBox="1"/>
          <p:nvPr/>
        </p:nvSpPr>
        <p:spPr>
          <a:xfrm>
            <a:off x="1311967" y="-50334"/>
            <a:ext cx="5998955" cy="1107996"/>
          </a:xfrm>
          <a:prstGeom prst="rect">
            <a:avLst/>
          </a:prstGeom>
          <a:solidFill>
            <a:srgbClr val="8D7791">
              <a:alpha val="3803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Rapid Rehousing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98DCA878-2F86-4C0E-911B-2A659959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67389"/>
              </p:ext>
            </p:extLst>
          </p:nvPr>
        </p:nvGraphicFramePr>
        <p:xfrm>
          <a:off x="7934570" y="93146"/>
          <a:ext cx="4156320" cy="257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257">
                  <a:extLst>
                    <a:ext uri="{9D8B030D-6E8A-4147-A177-3AD203B41FA5}">
                      <a16:colId xmlns:a16="http://schemas.microsoft.com/office/drawing/2014/main" val="4257417600"/>
                    </a:ext>
                  </a:extLst>
                </a:gridCol>
                <a:gridCol w="1241063">
                  <a:extLst>
                    <a:ext uri="{9D8B030D-6E8A-4147-A177-3AD203B41FA5}">
                      <a16:colId xmlns:a16="http://schemas.microsoft.com/office/drawing/2014/main" val="3363278654"/>
                    </a:ext>
                  </a:extLst>
                </a:gridCol>
              </a:tblGrid>
              <a:tr h="56926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7876"/>
                  </a:ext>
                </a:extLst>
              </a:tr>
              <a:tr h="56926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Rent Assistance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$6,500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79252"/>
                  </a:ext>
                </a:extLst>
              </a:tr>
              <a:tr h="65584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Case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$3,500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75846"/>
                  </a:ext>
                </a:extLst>
              </a:tr>
              <a:tr h="77868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Intervention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$10,000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8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36568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alishan 7 | Walsh Construction Co.">
            <a:extLst>
              <a:ext uri="{FF2B5EF4-FFF2-40B4-BE49-F238E27FC236}">
                <a16:creationId xmlns:a16="http://schemas.microsoft.com/office/drawing/2014/main" id="{9D4AA23A-C784-4607-A822-36532118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999" y="-50334"/>
            <a:ext cx="15180021" cy="69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25C107F-4034-4C1B-BA2C-D22427F1D9ED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  <a:solidFill>
            <a:srgbClr val="5C2B8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5A79DD-2BAB-48EB-86FC-7907A57943DA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Date Placeholder 3">
              <a:extLst>
                <a:ext uri="{FF2B5EF4-FFF2-40B4-BE49-F238E27FC236}">
                  <a16:creationId xmlns:a16="http://schemas.microsoft.com/office/drawing/2014/main" id="{BD016F22-3B9C-467E-905E-A512D5DD9ECC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9" name="Slide Number Placeholder 5">
              <a:extLst>
                <a:ext uri="{FF2B5EF4-FFF2-40B4-BE49-F238E27FC236}">
                  <a16:creationId xmlns:a16="http://schemas.microsoft.com/office/drawing/2014/main" id="{047F7272-29FE-4AFA-B857-74E7BB7B94A8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7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1D58A0-77F4-4A44-9A5B-CB300AC9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  <a:grp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DFE7601-F86F-427E-B0E9-A77B465F514E}"/>
              </a:ext>
            </a:extLst>
          </p:cNvPr>
          <p:cNvSpPr txBox="1"/>
          <p:nvPr/>
        </p:nvSpPr>
        <p:spPr>
          <a:xfrm>
            <a:off x="258570" y="479505"/>
            <a:ext cx="5998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Housing Voucher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98DCA878-2F86-4C0E-911B-2A659959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2020"/>
              </p:ext>
            </p:extLst>
          </p:nvPr>
        </p:nvGraphicFramePr>
        <p:xfrm>
          <a:off x="7638094" y="76014"/>
          <a:ext cx="4156320" cy="238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698">
                  <a:extLst>
                    <a:ext uri="{9D8B030D-6E8A-4147-A177-3AD203B41FA5}">
                      <a16:colId xmlns:a16="http://schemas.microsoft.com/office/drawing/2014/main" val="4257417600"/>
                    </a:ext>
                  </a:extLst>
                </a:gridCol>
                <a:gridCol w="1576622">
                  <a:extLst>
                    <a:ext uri="{9D8B030D-6E8A-4147-A177-3AD203B41FA5}">
                      <a16:colId xmlns:a16="http://schemas.microsoft.com/office/drawing/2014/main" val="3363278654"/>
                    </a:ext>
                  </a:extLst>
                </a:gridCol>
              </a:tblGrid>
              <a:tr h="56926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Capital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0-$400k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7876"/>
                  </a:ext>
                </a:extLst>
              </a:tr>
              <a:tr h="56926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Rent Assistance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$12k-24k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79252"/>
                  </a:ext>
                </a:extLst>
              </a:tr>
              <a:tr h="63988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Case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75846"/>
                  </a:ext>
                </a:extLst>
              </a:tr>
              <a:tr h="61071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Annual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$12k-24k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5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0852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Two Woman in Black Sits on Chair Near Table Stock Photo">
            <a:extLst>
              <a:ext uri="{FF2B5EF4-FFF2-40B4-BE49-F238E27FC236}">
                <a16:creationId xmlns:a16="http://schemas.microsoft.com/office/drawing/2014/main" id="{91FAFA24-6497-470A-99C9-A6D6372E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91" y="0"/>
            <a:ext cx="12748382" cy="85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25C107F-4034-4C1B-BA2C-D22427F1D9ED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  <a:solidFill>
            <a:srgbClr val="5C2B8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5A79DD-2BAB-48EB-86FC-7907A57943DA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Date Placeholder 3">
              <a:extLst>
                <a:ext uri="{FF2B5EF4-FFF2-40B4-BE49-F238E27FC236}">
                  <a16:creationId xmlns:a16="http://schemas.microsoft.com/office/drawing/2014/main" id="{BD016F22-3B9C-467E-905E-A512D5DD9ECC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9" name="Slide Number Placeholder 5">
              <a:extLst>
                <a:ext uri="{FF2B5EF4-FFF2-40B4-BE49-F238E27FC236}">
                  <a16:creationId xmlns:a16="http://schemas.microsoft.com/office/drawing/2014/main" id="{047F7272-29FE-4AFA-B857-74E7BB7B94A8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8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1D58A0-77F4-4A44-9A5B-CB300AC9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  <a:grp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DFE7601-F86F-427E-B0E9-A77B465F514E}"/>
              </a:ext>
            </a:extLst>
          </p:cNvPr>
          <p:cNvSpPr txBox="1"/>
          <p:nvPr/>
        </p:nvSpPr>
        <p:spPr>
          <a:xfrm>
            <a:off x="295037" y="549720"/>
            <a:ext cx="7541456" cy="2123658"/>
          </a:xfrm>
          <a:prstGeom prst="rect">
            <a:avLst/>
          </a:prstGeom>
          <a:solidFill>
            <a:srgbClr val="8D7791">
              <a:alpha val="92157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Permanent Supportive Housing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98DCA878-2F86-4C0E-911B-2A659959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2223"/>
              </p:ext>
            </p:extLst>
          </p:nvPr>
        </p:nvGraphicFramePr>
        <p:xfrm>
          <a:off x="8035680" y="225100"/>
          <a:ext cx="4156320" cy="235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698">
                  <a:extLst>
                    <a:ext uri="{9D8B030D-6E8A-4147-A177-3AD203B41FA5}">
                      <a16:colId xmlns:a16="http://schemas.microsoft.com/office/drawing/2014/main" val="4257417600"/>
                    </a:ext>
                  </a:extLst>
                </a:gridCol>
                <a:gridCol w="1576622">
                  <a:extLst>
                    <a:ext uri="{9D8B030D-6E8A-4147-A177-3AD203B41FA5}">
                      <a16:colId xmlns:a16="http://schemas.microsoft.com/office/drawing/2014/main" val="3363278654"/>
                    </a:ext>
                  </a:extLst>
                </a:gridCol>
              </a:tblGrid>
              <a:tr h="599915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Capital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0-$400k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7876"/>
                  </a:ext>
                </a:extLst>
              </a:tr>
              <a:tr h="599915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Rent Assistance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$12k-24k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79252"/>
                  </a:ext>
                </a:extLst>
              </a:tr>
              <a:tr h="638762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Case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$3k-$10k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75846"/>
                  </a:ext>
                </a:extLst>
              </a:tr>
              <a:tr h="511728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Annual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$15k-34k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8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060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31B836AE-C75D-419D-8C77-3046A208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" y="-218113"/>
            <a:ext cx="12091332" cy="90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25C107F-4034-4C1B-BA2C-D22427F1D9ED}"/>
              </a:ext>
            </a:extLst>
          </p:cNvPr>
          <p:cNvGrpSpPr/>
          <p:nvPr/>
        </p:nvGrpSpPr>
        <p:grpSpPr>
          <a:xfrm>
            <a:off x="10591800" y="6435790"/>
            <a:ext cx="1600200" cy="422210"/>
            <a:chOff x="10058400" y="6295053"/>
            <a:chExt cx="2133600" cy="562947"/>
          </a:xfrm>
          <a:solidFill>
            <a:srgbClr val="5C2B8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5A79DD-2BAB-48EB-86FC-7907A57943DA}"/>
                </a:ext>
              </a:extLst>
            </p:cNvPr>
            <p:cNvSpPr/>
            <p:nvPr/>
          </p:nvSpPr>
          <p:spPr>
            <a:xfrm>
              <a:off x="10058400" y="6295053"/>
              <a:ext cx="2133600" cy="5629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Date Placeholder 3">
              <a:extLst>
                <a:ext uri="{FF2B5EF4-FFF2-40B4-BE49-F238E27FC236}">
                  <a16:creationId xmlns:a16="http://schemas.microsoft.com/office/drawing/2014/main" id="{BD016F22-3B9C-467E-905E-A512D5DD9ECC}"/>
                </a:ext>
              </a:extLst>
            </p:cNvPr>
            <p:cNvSpPr txBox="1">
              <a:spLocks/>
            </p:cNvSpPr>
            <p:nvPr/>
          </p:nvSpPr>
          <p:spPr>
            <a:xfrm>
              <a:off x="10632834" y="6391522"/>
              <a:ext cx="855785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7/22/2022</a:t>
              </a:r>
            </a:p>
          </p:txBody>
        </p:sp>
        <p:sp>
          <p:nvSpPr>
            <p:cNvPr id="19" name="Slide Number Placeholder 5">
              <a:extLst>
                <a:ext uri="{FF2B5EF4-FFF2-40B4-BE49-F238E27FC236}">
                  <a16:creationId xmlns:a16="http://schemas.microsoft.com/office/drawing/2014/main" id="{047F7272-29FE-4AFA-B857-74E7BB7B94A8}"/>
                </a:ext>
              </a:extLst>
            </p:cNvPr>
            <p:cNvSpPr txBox="1">
              <a:spLocks/>
            </p:cNvSpPr>
            <p:nvPr/>
          </p:nvSpPr>
          <p:spPr>
            <a:xfrm>
              <a:off x="11488619" y="6391522"/>
              <a:ext cx="568568" cy="365125"/>
            </a:xfrm>
            <a:prstGeom prst="rect">
              <a:avLst/>
            </a:prstGeom>
            <a:grpFill/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825" dirty="0">
                  <a:solidFill>
                    <a:prstClr val="white"/>
                  </a:solidFill>
                </a:rPr>
                <a:t>Pg. </a:t>
              </a:r>
              <a:fld id="{EAE943E4-BA89-43E5-A731-E7EEF17331F6}" type="slidenum">
                <a:rPr lang="en-US" sz="825">
                  <a:solidFill>
                    <a:prstClr val="white"/>
                  </a:solidFill>
                </a:rPr>
                <a:pPr defTabSz="685800"/>
                <a:t>9</a:t>
              </a:fld>
              <a:endParaRPr lang="en-US" sz="825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1D58A0-77F4-4A44-9A5B-CB300AC9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53" y="6400524"/>
              <a:ext cx="367458" cy="373008"/>
            </a:xfrm>
            <a:prstGeom prst="rect">
              <a:avLst/>
            </a:prstGeom>
            <a:grp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DFE7601-F86F-427E-B0E9-A77B465F514E}"/>
              </a:ext>
            </a:extLst>
          </p:cNvPr>
          <p:cNvSpPr txBox="1"/>
          <p:nvPr/>
        </p:nvSpPr>
        <p:spPr>
          <a:xfrm>
            <a:off x="1362626" y="225100"/>
            <a:ext cx="3159039" cy="1107996"/>
          </a:xfrm>
          <a:prstGeom prst="rect">
            <a:avLst/>
          </a:prstGeom>
          <a:solidFill>
            <a:srgbClr val="8D7791">
              <a:alpha val="92157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Shelter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98DCA878-2F86-4C0E-911B-2A659959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8197"/>
              </p:ext>
            </p:extLst>
          </p:nvPr>
        </p:nvGraphicFramePr>
        <p:xfrm>
          <a:off x="7508144" y="300601"/>
          <a:ext cx="4156320" cy="235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698">
                  <a:extLst>
                    <a:ext uri="{9D8B030D-6E8A-4147-A177-3AD203B41FA5}">
                      <a16:colId xmlns:a16="http://schemas.microsoft.com/office/drawing/2014/main" val="4257417600"/>
                    </a:ext>
                  </a:extLst>
                </a:gridCol>
                <a:gridCol w="1576622">
                  <a:extLst>
                    <a:ext uri="{9D8B030D-6E8A-4147-A177-3AD203B41FA5}">
                      <a16:colId xmlns:a16="http://schemas.microsoft.com/office/drawing/2014/main" val="3363278654"/>
                    </a:ext>
                  </a:extLst>
                </a:gridCol>
              </a:tblGrid>
              <a:tr h="599915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Capital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$12k+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7876"/>
                  </a:ext>
                </a:extLst>
              </a:tr>
              <a:tr h="599915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Rent Assistance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79252"/>
                  </a:ext>
                </a:extLst>
              </a:tr>
              <a:tr h="638762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Case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$12k-$25k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75846"/>
                  </a:ext>
                </a:extLst>
              </a:tr>
              <a:tr h="511728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Annual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$12k-$25k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8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21694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ditors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270</Words>
  <Application>Microsoft Office PowerPoint</Application>
  <PresentationFormat>Widescreen</PresentationFormat>
  <Paragraphs>109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Nova Light</vt:lpstr>
      <vt:lpstr>Bebas Neue</vt:lpstr>
      <vt:lpstr>Calibri</vt:lpstr>
      <vt:lpstr>Calibri Light</vt:lpstr>
      <vt:lpstr>Open Sans</vt:lpstr>
      <vt:lpstr>Office Theme</vt:lpstr>
      <vt:lpstr>Auditors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Moore</dc:creator>
  <cp:lastModifiedBy>Gerrit Nyland</cp:lastModifiedBy>
  <cp:revision>10</cp:revision>
  <dcterms:created xsi:type="dcterms:W3CDTF">2021-02-13T01:25:55Z</dcterms:created>
  <dcterms:modified xsi:type="dcterms:W3CDTF">2022-07-22T16:21:40Z</dcterms:modified>
</cp:coreProperties>
</file>