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66" r:id="rId5"/>
  </p:sldMasterIdLst>
  <p:notesMasterIdLst>
    <p:notesMasterId r:id="rId8"/>
  </p:notesMasterIdLst>
  <p:handoutMasterIdLst>
    <p:handoutMasterId r:id="rId9"/>
  </p:handoutMasterIdLst>
  <p:sldIdLst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ヒラギノ角ゴ Pro W3" pitchFamily="-103" charset="-128"/>
        <a:cs typeface="ヒラギノ角ゴ Pro W3" pitchFamily="-10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74B85BED-0D66-2E41-9533-F278D555CD48}">
          <p14:sldIdLst>
            <p14:sldId id="277"/>
            <p14:sldId id="278"/>
          </p14:sldIdLst>
        </p14:section>
        <p14:section name="Optional Graphics" id="{9F7405B6-5394-474F-B2CC-714F12E2453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7">
          <p15:clr>
            <a:srgbClr val="A4A3A4"/>
          </p15:clr>
        </p15:guide>
        <p15:guide id="2" pos="3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-Diane Zorich" initials="JZ" lastIdx="3" clrIdx="0">
    <p:extLst>
      <p:ext uri="{19B8F6BF-5375-455C-9EA6-DF929625EA0E}">
        <p15:presenceInfo xmlns:p15="http://schemas.microsoft.com/office/powerpoint/2012/main" userId="S::JZorich@tpchd.org::f4475b60-6ca5-49df-b0be-964020ef5946" providerId="AD"/>
      </p:ext>
    </p:extLst>
  </p:cmAuthor>
  <p:cmAuthor id="2" name="Steve Metcalf" initials="SM" lastIdx="4" clrIdx="1">
    <p:extLst>
      <p:ext uri="{19B8F6BF-5375-455C-9EA6-DF929625EA0E}">
        <p15:presenceInfo xmlns:p15="http://schemas.microsoft.com/office/powerpoint/2012/main" userId="S-1-5-21-2213733150-4013661213-3472884964-9820" providerId="AD"/>
      </p:ext>
    </p:extLst>
  </p:cmAuthor>
  <p:cmAuthor id="3" name="Kate Cranfield" initials="KC" lastIdx="3" clrIdx="2">
    <p:extLst>
      <p:ext uri="{19B8F6BF-5375-455C-9EA6-DF929625EA0E}">
        <p15:presenceInfo xmlns:p15="http://schemas.microsoft.com/office/powerpoint/2012/main" userId="S::kcranfield@tpchd.org::d3c433fe-1ed8-476c-ac4d-998d7c05da89" providerId="AD"/>
      </p:ext>
    </p:extLst>
  </p:cmAuthor>
  <p:cmAuthor id="4" name="Christa Moor" initials="CM" lastIdx="6" clrIdx="3">
    <p:extLst>
      <p:ext uri="{19B8F6BF-5375-455C-9EA6-DF929625EA0E}">
        <p15:presenceInfo xmlns:p15="http://schemas.microsoft.com/office/powerpoint/2012/main" userId="S::cmoor@tpchd.org::87cf5165-36c3-4edb-ac0b-5957e7dfd1c8" providerId="AD"/>
      </p:ext>
    </p:extLst>
  </p:cmAuthor>
  <p:cmAuthor id="5" name="Jax Hermer" initials="JH" lastIdx="15" clrIdx="4">
    <p:extLst>
      <p:ext uri="{19B8F6BF-5375-455C-9EA6-DF929625EA0E}">
        <p15:presenceInfo xmlns:p15="http://schemas.microsoft.com/office/powerpoint/2012/main" userId="S::JHermer@TPCHD.ORG::f37e7680-f272-42c9-8469-ce27d422f71d" providerId="AD"/>
      </p:ext>
    </p:extLst>
  </p:cmAuthor>
  <p:cmAuthor id="6" name="Shelby Unger" initials="SU" lastIdx="3" clrIdx="5">
    <p:extLst>
      <p:ext uri="{19B8F6BF-5375-455C-9EA6-DF929625EA0E}">
        <p15:presenceInfo xmlns:p15="http://schemas.microsoft.com/office/powerpoint/2012/main" userId="S::sunger@tpchd.org::17f84fbd-0fd1-4998-b646-c44144b16d3d" providerId="AD"/>
      </p:ext>
    </p:extLst>
  </p:cmAuthor>
  <p:cmAuthor id="7" name="Matt Brignall" initials="MB" lastIdx="8" clrIdx="6">
    <p:extLst>
      <p:ext uri="{19B8F6BF-5375-455C-9EA6-DF929625EA0E}">
        <p15:presenceInfo xmlns:p15="http://schemas.microsoft.com/office/powerpoint/2012/main" userId="S::mbrignall@TPCHD.ORG::4a1b9992-e713-472a-bdfe-b33672f08c8a" providerId="AD"/>
      </p:ext>
    </p:extLst>
  </p:cmAuthor>
  <p:cmAuthor id="8" name="Zoe Grieder" initials="ZG" lastIdx="7" clrIdx="7">
    <p:extLst>
      <p:ext uri="{19B8F6BF-5375-455C-9EA6-DF929625EA0E}">
        <p15:presenceInfo xmlns:p15="http://schemas.microsoft.com/office/powerpoint/2012/main" userId="S::zgrieder@tpchd.org::d86ec190-c7f2-440f-b405-e9b33e48aa64" providerId="AD"/>
      </p:ext>
    </p:extLst>
  </p:cmAuthor>
  <p:cmAuthor id="9" name="jschafer" initials="JOS" lastIdx="6" clrIdx="8">
    <p:extLst>
      <p:ext uri="{19B8F6BF-5375-455C-9EA6-DF929625EA0E}">
        <p15:presenceInfo xmlns:p15="http://schemas.microsoft.com/office/powerpoint/2012/main" userId="jschafer" providerId="None"/>
      </p:ext>
    </p:extLst>
  </p:cmAuthor>
  <p:cmAuthor id="10" name="Cheryl Keely" initials="CK" lastIdx="2" clrIdx="9">
    <p:extLst>
      <p:ext uri="{19B8F6BF-5375-455C-9EA6-DF929625EA0E}">
        <p15:presenceInfo xmlns:p15="http://schemas.microsoft.com/office/powerpoint/2012/main" userId="S::ckeely@TPCHD.ORG::da9f69ba-1b9e-4890-81d5-59ace4fbe1af" providerId="AD"/>
      </p:ext>
    </p:extLst>
  </p:cmAuthor>
  <p:cmAuthor id="11" name="Elizabeth Wang" initials="EW" lastIdx="4" clrIdx="10">
    <p:extLst>
      <p:ext uri="{19B8F6BF-5375-455C-9EA6-DF929625EA0E}">
        <p15:presenceInfo xmlns:p15="http://schemas.microsoft.com/office/powerpoint/2012/main" userId="S::ewang@tpchd.org::9b29716e-0bf5-4f85-93f6-513e0f176f7e" providerId="AD"/>
      </p:ext>
    </p:extLst>
  </p:cmAuthor>
  <p:cmAuthor id="12" name="Raeann Spicer" initials="RS" lastIdx="4" clrIdx="11">
    <p:extLst>
      <p:ext uri="{19B8F6BF-5375-455C-9EA6-DF929625EA0E}">
        <p15:presenceInfo xmlns:p15="http://schemas.microsoft.com/office/powerpoint/2012/main" userId="S::rspicer@tpchd.org::e63ff31d-d1ac-4fc5-9a22-875c2a2b92d7" providerId="AD"/>
      </p:ext>
    </p:extLst>
  </p:cmAuthor>
  <p:cmAuthor id="13" name="Anne Dillon" initials="AD" lastIdx="1" clrIdx="12">
    <p:extLst>
      <p:ext uri="{19B8F6BF-5375-455C-9EA6-DF929625EA0E}">
        <p15:presenceInfo xmlns:p15="http://schemas.microsoft.com/office/powerpoint/2012/main" userId="S::adillon@tpchd.org::f03bc485-0b2c-469c-86ea-cb31cfdf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32A47"/>
    <a:srgbClr val="81BC00"/>
    <a:srgbClr val="7A9C49"/>
    <a:srgbClr val="4EA685"/>
    <a:srgbClr val="00BD70"/>
    <a:srgbClr val="7673C0"/>
    <a:srgbClr val="D13239"/>
    <a:srgbClr val="9F684F"/>
    <a:srgbClr val="40B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3" autoAdjust="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>
        <p:guide orient="horz" pos="397"/>
        <p:guide pos="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9EF06-138B-834E-A812-B5D209C4102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0E282-62A5-2F44-8BB1-D04517BC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7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6D3B-72F5-4D4B-981A-74A94B4E9C2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C74A7-84D4-2241-91F0-38D96719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9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C74A7-84D4-2241-91F0-38D96719B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C74A7-84D4-2241-91F0-38D96719B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Gradient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1061606"/>
            <a:ext cx="8060871" cy="2871341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 sz="4000" spc="100" baseline="0"/>
            </a:lvl1pPr>
          </a:lstStyle>
          <a:p>
            <a:r>
              <a:rPr lang="en-US"/>
              <a:t>Click to Add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199" y="4345214"/>
            <a:ext cx="5197929" cy="121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Round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00639" y="1233323"/>
            <a:ext cx="4249155" cy="4249155"/>
          </a:xfrm>
          <a:prstGeom prst="ellipse">
            <a:avLst/>
          </a:prstGeom>
          <a:solidFill>
            <a:srgbClr val="B9B9BB"/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1633756"/>
            <a:ext cx="4439195" cy="3820160"/>
          </a:xfrm>
        </p:spPr>
        <p:txBody>
          <a:bodyPr anchor="t" anchorCtr="0"/>
          <a:lstStyle>
            <a:lvl1pPr marL="0" indent="0">
              <a:defRPr b="0" i="0" baseline="0">
                <a:solidFill>
                  <a:schemeClr val="bg1"/>
                </a:solidFill>
                <a:latin typeface="Nunito Sans Regular"/>
                <a:cs typeface="Nunito Sans Regular"/>
              </a:defRPr>
            </a:lvl1pPr>
            <a:lvl2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2pPr>
            <a:lvl3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3pPr>
            <a:lvl4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4pPr>
            <a:lvl5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5pPr>
          </a:lstStyle>
          <a:p>
            <a:pPr lvl="0"/>
            <a:r>
              <a:rPr lang="en-US"/>
              <a:t>Click to add your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CAB7-184C-4976-B64D-A817A230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A4F5-5AE8-485F-A556-0FA6683F9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5EA17-DA05-4C75-A39D-6EC2BBEC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F17EB-6250-41FD-9DDB-A937B4A3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4D0AD-098D-40E9-A9FB-0CC5E706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00C8E-59CC-47CC-89D3-0A77782E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CC1A-67F9-4740-A53E-433D27D1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Small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4" y="-47454"/>
            <a:ext cx="9361935" cy="61489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0783" y="-61576"/>
            <a:ext cx="9401990" cy="6185995"/>
          </a:xfrm>
          <a:prstGeom prst="rect">
            <a:avLst/>
          </a:prstGeom>
          <a:gradFill flip="none" rotWithShape="1">
            <a:gsLst>
              <a:gs pos="21000">
                <a:schemeClr val="tx1">
                  <a:lumMod val="75000"/>
                  <a:alpha val="99000"/>
                </a:schemeClr>
              </a:gs>
              <a:gs pos="100000">
                <a:schemeClr val="accent4">
                  <a:alpha val="83000"/>
                </a:schemeClr>
              </a:gs>
              <a:gs pos="71000">
                <a:schemeClr val="tx1">
                  <a:alpha val="94000"/>
                </a:schemeClr>
              </a:gs>
            </a:gsLst>
            <a:lin ang="20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1061606"/>
            <a:ext cx="8060871" cy="2871341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 sz="4000" spc="100" baseline="0"/>
            </a:lvl1pPr>
          </a:lstStyle>
          <a:p>
            <a:r>
              <a:rPr lang="en-US"/>
              <a:t>Click to Add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199" y="4345214"/>
            <a:ext cx="5197929" cy="121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42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Network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47" y="-188385"/>
            <a:ext cx="9279063" cy="63128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0783" y="-61576"/>
            <a:ext cx="9401990" cy="6185995"/>
          </a:xfrm>
          <a:prstGeom prst="rect">
            <a:avLst/>
          </a:prstGeom>
          <a:gradFill flip="none" rotWithShape="1">
            <a:gsLst>
              <a:gs pos="21000">
                <a:schemeClr val="tx1">
                  <a:lumMod val="75000"/>
                  <a:alpha val="99000"/>
                </a:schemeClr>
              </a:gs>
              <a:gs pos="100000">
                <a:schemeClr val="accent4">
                  <a:alpha val="83000"/>
                </a:schemeClr>
              </a:gs>
              <a:gs pos="71000">
                <a:schemeClr val="tx1">
                  <a:alpha val="94000"/>
                </a:schemeClr>
              </a:gs>
            </a:gsLst>
            <a:lin ang="20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1061606"/>
            <a:ext cx="8060871" cy="2871341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 sz="4000" spc="100" baseline="0"/>
            </a:lvl1pPr>
          </a:lstStyle>
          <a:p>
            <a:r>
              <a:rPr lang="en-US"/>
              <a:t>Click to Add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199" y="4345214"/>
            <a:ext cx="5197929" cy="121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637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Lrg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>
          <a:xfrm>
            <a:off x="-1" y="-353"/>
            <a:ext cx="9218817" cy="61247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83174" y="-61576"/>
            <a:ext cx="9401990" cy="6185995"/>
          </a:xfrm>
          <a:prstGeom prst="rect">
            <a:avLst/>
          </a:prstGeom>
          <a:gradFill flip="none" rotWithShape="1">
            <a:gsLst>
              <a:gs pos="21000">
                <a:schemeClr val="tx1">
                  <a:lumMod val="75000"/>
                  <a:alpha val="99000"/>
                </a:schemeClr>
              </a:gs>
              <a:gs pos="100000">
                <a:schemeClr val="accent4">
                  <a:alpha val="83000"/>
                </a:schemeClr>
              </a:gs>
              <a:gs pos="71000">
                <a:schemeClr val="tx1">
                  <a:alpha val="94000"/>
                </a:schemeClr>
              </a:gs>
            </a:gsLst>
            <a:lin ang="20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1061606"/>
            <a:ext cx="8060871" cy="2871341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 sz="4000" spc="100" baseline="0"/>
            </a:lvl1pPr>
          </a:lstStyle>
          <a:p>
            <a:r>
              <a:rPr lang="en-US"/>
              <a:t>Click to Add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199" y="4345214"/>
            <a:ext cx="5197929" cy="121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97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4200" y="653897"/>
            <a:ext cx="8229600" cy="78740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84200" y="1416835"/>
            <a:ext cx="8229600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000" b="0" i="0">
                <a:latin typeface="Nunito Sans Regular"/>
                <a:cs typeface="Nunito Sans Regular"/>
              </a:defRPr>
            </a:lvl1pPr>
            <a:lvl2pPr marL="740664" indent="-283464" algn="l">
              <a:buFont typeface="Arial"/>
              <a:buChar char="•"/>
              <a:defRPr sz="1800" b="0" i="0" baseline="0">
                <a:solidFill>
                  <a:srgbClr val="FFFFFF"/>
                </a:solidFill>
                <a:latin typeface="Nunito Sans Regular"/>
                <a:cs typeface="Nunito Sans Regular"/>
              </a:defRPr>
            </a:lvl2pPr>
            <a:lvl3pPr>
              <a:spcBef>
                <a:spcPts val="450"/>
              </a:spcBef>
              <a:buFont typeface="Lucida Grande"/>
              <a:buChar char="–"/>
              <a:defRPr sz="1800">
                <a:latin typeface="Nunito Sans Regular"/>
                <a:cs typeface="Nunito Sans Regular"/>
              </a:defRPr>
            </a:lvl3pPr>
            <a:lvl4pPr>
              <a:spcBef>
                <a:spcPts val="440"/>
              </a:spcBef>
              <a:buFont typeface="Courier New"/>
              <a:buChar char="o"/>
              <a:defRPr sz="1800">
                <a:latin typeface="Nunito Sans Regular"/>
                <a:cs typeface="Nunito Sans Regular"/>
              </a:defRPr>
            </a:lvl4pPr>
            <a:lvl5pPr>
              <a:spcBef>
                <a:spcPts val="450"/>
              </a:spcBef>
              <a:defRPr sz="1800">
                <a:solidFill>
                  <a:schemeClr val="bg1"/>
                </a:solidFill>
                <a:latin typeface="Nunito Sans Regular"/>
                <a:cs typeface="Nunito Sans Regular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630238"/>
            <a:ext cx="8229600" cy="69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84200" y="1511300"/>
            <a:ext cx="8305800" cy="34417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4200" y="575667"/>
            <a:ext cx="8229600" cy="78740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11125" y="1562485"/>
            <a:ext cx="9358313" cy="4561934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 anchorCtr="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584200" y="630238"/>
            <a:ext cx="4572000" cy="102870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4200" y="1701800"/>
            <a:ext cx="4635500" cy="3708400"/>
          </a:xfrm>
        </p:spPr>
        <p:txBody>
          <a:bodyPr/>
          <a:lstStyle>
            <a:lvl1pPr marL="0" indent="0">
              <a:defRPr baseline="0">
                <a:solidFill>
                  <a:schemeClr val="bg1"/>
                </a:solidFill>
                <a:latin typeface="Nunito Sans Regular"/>
                <a:cs typeface="Nunito Sans Regular"/>
              </a:defRPr>
            </a:lvl1pPr>
            <a:lvl2pPr>
              <a:defRPr sz="1800">
                <a:solidFill>
                  <a:schemeClr val="bg1"/>
                </a:solidFill>
                <a:latin typeface="Nunito Sans Regular"/>
                <a:cs typeface="Nunito Sans Regular"/>
              </a:defRPr>
            </a:lvl2pPr>
            <a:lvl3pPr>
              <a:defRPr sz="1800">
                <a:solidFill>
                  <a:schemeClr val="bg1"/>
                </a:solidFill>
                <a:latin typeface="Nunito Sans Regular"/>
                <a:cs typeface="Nunito Sans Regular"/>
              </a:defRPr>
            </a:lvl3pPr>
            <a:lvl4pPr>
              <a:defRPr sz="1800">
                <a:solidFill>
                  <a:schemeClr val="bg1"/>
                </a:solidFill>
                <a:latin typeface="Nunito Sans Regular"/>
                <a:cs typeface="Nunito Sans Regular"/>
              </a:defRPr>
            </a:lvl4pPr>
            <a:lvl5pPr>
              <a:defRPr sz="1800">
                <a:solidFill>
                  <a:schemeClr val="bg1"/>
                </a:solidFill>
                <a:latin typeface="Nunito Sans Regular"/>
                <a:cs typeface="Nunito Sans Regular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014649" y="-61913"/>
            <a:ext cx="4197736" cy="6186488"/>
          </a:xfrm>
          <a:solidFill>
            <a:srgbClr val="B9B9BB"/>
          </a:solidFill>
        </p:spPr>
        <p:txBody>
          <a:bodyPr anchor="ctr" anchorCtr="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1633756"/>
            <a:ext cx="3206007" cy="3820160"/>
          </a:xfrm>
        </p:spPr>
        <p:txBody>
          <a:bodyPr anchor="t" anchorCtr="0"/>
          <a:lstStyle>
            <a:lvl1pPr marL="0" indent="0">
              <a:defRPr b="0" i="0" baseline="0">
                <a:solidFill>
                  <a:schemeClr val="bg1"/>
                </a:solidFill>
                <a:latin typeface="Nunito Sans Regular"/>
                <a:cs typeface="Nunito Sans Regular"/>
              </a:defRPr>
            </a:lvl1pPr>
            <a:lvl2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2pPr>
            <a:lvl3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3pPr>
            <a:lvl4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4pPr>
            <a:lvl5pPr>
              <a:defRPr sz="1800" b="0" i="0">
                <a:solidFill>
                  <a:schemeClr val="bg1"/>
                </a:solidFill>
                <a:latin typeface="Nunito Sans Regular"/>
                <a:cs typeface="Nunito Sans Regular"/>
              </a:defRPr>
            </a:lvl5pPr>
          </a:lstStyle>
          <a:p>
            <a:pPr lvl="0"/>
            <a:r>
              <a:rPr lang="en-US"/>
              <a:t>Click to add your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0206" y="1571265"/>
            <a:ext cx="5353793" cy="3882652"/>
          </a:xfrm>
          <a:solidFill>
            <a:srgbClr val="B9B9BB"/>
          </a:solidFill>
        </p:spPr>
        <p:txBody>
          <a:bodyPr anchor="ctr" anchorCtr="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 </a:t>
            </a:r>
          </a:p>
        </p:txBody>
      </p:sp>
    </p:spTree>
    <p:extLst>
      <p:ext uri="{BB962C8B-B14F-4D97-AF65-F5344CB8AC3E}">
        <p14:creationId xmlns:p14="http://schemas.microsoft.com/office/powerpoint/2010/main" val="258587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8" y="6205231"/>
            <a:ext cx="2022153" cy="577757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650072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4200" y="1397000"/>
            <a:ext cx="82296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58393" y="-61576"/>
            <a:ext cx="9277209" cy="6185995"/>
          </a:xfrm>
          <a:prstGeom prst="rect">
            <a:avLst/>
          </a:prstGeom>
          <a:gradFill flip="none" rotWithShape="1">
            <a:gsLst>
              <a:gs pos="33000">
                <a:schemeClr val="tx1">
                  <a:alpha val="97000"/>
                </a:schemeClr>
              </a:gs>
              <a:gs pos="100000">
                <a:schemeClr val="accent4">
                  <a:alpha val="86000"/>
                </a:schemeClr>
              </a:gs>
            </a:gsLst>
            <a:lin ang="202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58393" y="-61576"/>
            <a:ext cx="9277209" cy="6185995"/>
          </a:xfrm>
          <a:prstGeom prst="rect">
            <a:avLst/>
          </a:prstGeom>
          <a:gradFill flip="none" rotWithShape="1">
            <a:gsLst>
              <a:gs pos="22000">
                <a:schemeClr val="tx1">
                  <a:lumMod val="75000"/>
                </a:schemeClr>
              </a:gs>
              <a:gs pos="100000">
                <a:schemeClr val="accent4"/>
              </a:gs>
              <a:gs pos="63000">
                <a:schemeClr val="tx1">
                  <a:alpha val="68000"/>
                </a:schemeClr>
              </a:gs>
            </a:gsLst>
            <a:lin ang="20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3" r:id="rId3"/>
    <p:sldLayoutId id="2147483664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5" r:id="rId10"/>
    <p:sldLayoutId id="2147483671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0" i="0" kern="1200" spc="100">
          <a:solidFill>
            <a:schemeClr val="bg1"/>
          </a:solidFill>
          <a:latin typeface="Nunito Sans Black"/>
          <a:ea typeface="ヒラギノ角ゴ Pro W3" pitchFamily="-106" charset="-128"/>
          <a:cs typeface="Nunito Sans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itchFamily="-103" charset="0"/>
        <a:defRPr sz="2000" kern="1200">
          <a:solidFill>
            <a:srgbClr val="FFFFFF"/>
          </a:solidFill>
          <a:latin typeface="Nunito Sans Regular"/>
          <a:ea typeface="ヒラギノ角ゴ Pro W3" pitchFamily="-106" charset="-128"/>
          <a:cs typeface="Nunito Sans Regular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itchFamily="-103" charset="0"/>
        <a:buChar char="•"/>
        <a:defRPr sz="1800" kern="1200" baseline="0">
          <a:solidFill>
            <a:srgbClr val="FFFFFF"/>
          </a:solidFill>
          <a:latin typeface="Nunito Sans Regular"/>
          <a:ea typeface="ヒラギノ角ゴ Pro W3" pitchFamily="-106" charset="-128"/>
          <a:cs typeface="Nunito Sans Regular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–"/>
        <a:defRPr sz="1800" kern="1200">
          <a:solidFill>
            <a:srgbClr val="FFFFFF"/>
          </a:solidFill>
          <a:latin typeface="Nunito Sans Regular"/>
          <a:ea typeface="ヒラギノ角ゴ Pro W3" pitchFamily="-106" charset="-128"/>
          <a:cs typeface="Nunito Sans Regular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1800" kern="1200">
          <a:solidFill>
            <a:srgbClr val="FFFFFF"/>
          </a:solidFill>
          <a:latin typeface="Nunito Sans Regular"/>
          <a:ea typeface="ヒラギノ角ゴ Pro W3" pitchFamily="-106" charset="-128"/>
          <a:cs typeface="Nunito Sans Regular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3" charset="0"/>
        <a:buChar char="»"/>
        <a:defRPr sz="1800" kern="1200">
          <a:solidFill>
            <a:srgbClr val="FFFFFF"/>
          </a:solidFill>
          <a:latin typeface="Nunito Sans Regular"/>
          <a:ea typeface="ヒラギノ角ゴ Pro W3" pitchFamily="-106" charset="-128"/>
          <a:cs typeface="Nunito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9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chd.org/healthy-people/diseases/monkeypox#%3Ch4%3EYou're%20eligible%20for%20monkeypox%20vaccine%20if%20you:%3C/h4%3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222051840011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6EFF6-9048-4864-83E6-C1C721B4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11"/>
            <a:ext cx="8229600" cy="787400"/>
          </a:xfrm>
        </p:spPr>
        <p:txBody>
          <a:bodyPr/>
          <a:lstStyle/>
          <a:p>
            <a:r>
              <a:rPr lang="en-US" dirty="0"/>
              <a:t>You are eligible for MPV vaccine if you: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889314-2EEF-47E4-8EC0-D3ADD042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741920"/>
            <a:ext cx="8715829" cy="5252480"/>
          </a:xfrm>
        </p:spPr>
        <p:txBody>
          <a:bodyPr/>
          <a:lstStyle/>
          <a:p>
            <a:r>
              <a:rPr lang="en-US" sz="1400" b="1" dirty="0">
                <a:ea typeface="ヒラギノ角ゴ Pro W3"/>
              </a:rPr>
              <a:t>Are a man who has sex with men (MSM)*</a:t>
            </a:r>
          </a:p>
          <a:p>
            <a:pPr algn="ctr"/>
            <a:r>
              <a:rPr lang="en-US" sz="1400" dirty="0"/>
              <a:t>*Born male &amp; had sexual contact with another person born male, or you’re trans or non-cisgender (regardless of sex at birth) and have sex with people who identify as gay, bi, or otherwise MSM in the past 3 months.</a:t>
            </a:r>
          </a:p>
          <a:p>
            <a:r>
              <a:rPr lang="en-US" sz="1400" b="1" u="sng" dirty="0"/>
              <a:t>AND at least 1 of the following</a:t>
            </a:r>
            <a:r>
              <a:rPr lang="en-US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Lived houseless/unstably housed (including living in a shelter, car or congregate setting; living with friends or relatives; couch surfing) in the last 3 months.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Had multiple or anonymous sex partners in the last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Had early syphilis or gonorrhea in the prior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Used methamphetamine in the last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Went to a bathhouse or public sex venue or were involved in group sex (sex including more than 3 people at the same time) in the last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 incarcerated now or in the last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Exchanged sex for money, drugs or other purposes in the last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Black, Hispanic/Latino, Native Hawaiian and Other Pacific Islander (NHOPI), Asian, Indigenous, or American Indian/Alaska Native.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b="1" dirty="0">
              <a:solidFill>
                <a:schemeClr val="tx1"/>
              </a:solidFill>
              <a:hlinkClick r:id="rId3"/>
            </a:endParaRPr>
          </a:p>
          <a:p>
            <a:r>
              <a:rPr lang="en-US" sz="1400" b="1" dirty="0">
                <a:solidFill>
                  <a:schemeClr val="tx1"/>
                </a:solidFill>
                <a:hlinkClick r:id="rId3"/>
              </a:rPr>
              <a:t>Eligibility requirements </a:t>
            </a:r>
            <a:r>
              <a:rPr lang="en-US" sz="1400" b="1" dirty="0">
                <a:solidFill>
                  <a:schemeClr val="tx1"/>
                </a:solidFill>
              </a:rPr>
              <a:t>as of August 12, 2022</a:t>
            </a:r>
          </a:p>
          <a:p>
            <a:endParaRPr lang="en-US" sz="1400" b="1" dirty="0"/>
          </a:p>
          <a:p>
            <a:endParaRPr lang="en-US" sz="1400" dirty="0">
              <a:ea typeface="ヒラギノ角ゴ Pro W3"/>
            </a:endParaRPr>
          </a:p>
          <a:p>
            <a:endParaRPr lang="en-US" sz="1400" dirty="0">
              <a:ea typeface="ヒラギノ角ゴ Pro W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07537-A5F2-4C46-9317-E2EC6D5E9B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233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6EFF6-9048-4864-83E6-C1C721B4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46427"/>
            <a:ext cx="8229600" cy="787400"/>
          </a:xfrm>
        </p:spPr>
        <p:txBody>
          <a:bodyPr/>
          <a:lstStyle/>
          <a:p>
            <a:r>
              <a:rPr lang="en-US" dirty="0"/>
              <a:t>Eligible people can access vaccine now*: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889314-2EEF-47E4-8EC0-D3ADD042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911907"/>
            <a:ext cx="8229600" cy="3860800"/>
          </a:xfrm>
        </p:spPr>
        <p:txBody>
          <a:bodyPr/>
          <a:lstStyle/>
          <a:p>
            <a:r>
              <a:rPr lang="en-US" dirty="0">
                <a:ea typeface="ヒラギノ角ゴ Pro W3"/>
              </a:rPr>
              <a:t>Lakewood vaccine clinic, Monday, August 15</a:t>
            </a:r>
            <a:r>
              <a:rPr lang="en-US" baseline="30000" dirty="0">
                <a:ea typeface="ヒラギノ角ゴ Pro W3"/>
              </a:rPr>
              <a:t>th</a:t>
            </a:r>
            <a:r>
              <a:rPr lang="en-US" dirty="0">
                <a:ea typeface="ヒラギノ角ゴ Pro W3"/>
              </a:rPr>
              <a:t>, 12a-6p. </a:t>
            </a:r>
            <a:r>
              <a:rPr lang="en-US" b="1" dirty="0">
                <a:ea typeface="ヒラギノ角ゴ Pro W3"/>
                <a:hlinkClick r:id="rId3"/>
              </a:rPr>
              <a:t>Register here.</a:t>
            </a:r>
            <a:endParaRPr lang="en-US" b="1" dirty="0">
              <a:ea typeface="ヒラギノ角ゴ Pro W3"/>
            </a:endParaRPr>
          </a:p>
          <a:p>
            <a:r>
              <a:rPr lang="en-US" dirty="0">
                <a:ea typeface="ヒラギノ角ゴ Pro W3"/>
              </a:rPr>
              <a:t>Attend an upcoming Rainbow Center vaccine event, August 16</a:t>
            </a:r>
            <a:r>
              <a:rPr lang="en-US" baseline="30000" dirty="0">
                <a:ea typeface="ヒラギノ角ゴ Pro W3"/>
              </a:rPr>
              <a:t>th</a:t>
            </a:r>
            <a:r>
              <a:rPr lang="en-US" dirty="0">
                <a:ea typeface="ヒラギノ角ゴ Pro W3"/>
              </a:rPr>
              <a:t> and 23</a:t>
            </a:r>
            <a:r>
              <a:rPr lang="en-US" baseline="30000" dirty="0">
                <a:ea typeface="ヒラギノ角ゴ Pro W3"/>
              </a:rPr>
              <a:t>rd</a:t>
            </a:r>
            <a:r>
              <a:rPr lang="en-US" dirty="0">
                <a:ea typeface="ヒラギノ角ゴ Pro W3"/>
              </a:rPr>
              <a:t>. 2215 Pacific Ave.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ヒラギノ角ゴ Pro W3"/>
              </a:rPr>
              <a:t>Call our Call Center @ 253-649-1412 to get an appointment (preferred).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ヒラギノ角ゴ Pro W3"/>
              </a:rPr>
              <a:t>Walk-in to the Rainbow Center clinic events (some extra doses will be saved for first come-first serve).</a:t>
            </a:r>
          </a:p>
          <a:p>
            <a:r>
              <a:rPr lang="en-US" dirty="0">
                <a:ea typeface="ヒラギノ角ゴ Pro W3"/>
              </a:rPr>
              <a:t>Call ACTS pharmacy (1901 S. Union Ave.) @253-272-0324.</a:t>
            </a:r>
          </a:p>
          <a:p>
            <a:endParaRPr lang="en-US" dirty="0">
              <a:ea typeface="ヒラギノ角ゴ Pro W3"/>
            </a:endParaRPr>
          </a:p>
          <a:p>
            <a:endParaRPr lang="en-US" dirty="0">
              <a:ea typeface="ヒラギノ角ゴ Pro W3"/>
            </a:endParaRPr>
          </a:p>
          <a:p>
            <a:r>
              <a:rPr lang="en-US" sz="1600" dirty="0">
                <a:solidFill>
                  <a:schemeClr val="bg1"/>
                </a:solidFill>
                <a:ea typeface="ヒラギノ角ゴ Pro W3"/>
              </a:rPr>
              <a:t>*Vaccine is limited, without an appointment there is no guarantee of getting a vaccine at this time.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07537-A5F2-4C46-9317-E2EC6D5E9B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5302706"/>
      </p:ext>
    </p:extLst>
  </p:cSld>
  <p:clrMapOvr>
    <a:masterClrMapping/>
  </p:clrMapOvr>
</p:sld>
</file>

<file path=ppt/theme/theme1.xml><?xml version="1.0" encoding="utf-8"?>
<a:theme xmlns:a="http://schemas.openxmlformats.org/drawingml/2006/main" name="TPCHD Modern_Formal_Dec3">
  <a:themeElements>
    <a:clrScheme name="TPCHD Brand - Bright">
      <a:dk1>
        <a:srgbClr val="00447C"/>
      </a:dk1>
      <a:lt1>
        <a:srgbClr val="FFFFFF"/>
      </a:lt1>
      <a:dk2>
        <a:srgbClr val="006C50"/>
      </a:dk2>
      <a:lt2>
        <a:srgbClr val="FFCC00"/>
      </a:lt2>
      <a:accent1>
        <a:srgbClr val="8B8B8E"/>
      </a:accent1>
      <a:accent2>
        <a:srgbClr val="A87CB7"/>
      </a:accent2>
      <a:accent3>
        <a:srgbClr val="009CDF"/>
      </a:accent3>
      <a:accent4>
        <a:srgbClr val="00ACC8"/>
      </a:accent4>
      <a:accent5>
        <a:srgbClr val="81BC00"/>
      </a:accent5>
      <a:accent6>
        <a:srgbClr val="FF8400"/>
      </a:accent6>
      <a:hlink>
        <a:srgbClr val="7673C0"/>
      </a:hlink>
      <a:folHlink>
        <a:srgbClr val="D13239"/>
      </a:folHlink>
    </a:clrScheme>
    <a:fontScheme name="Test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PCHD Brand_Blue_Bright" id="{6EFB7B59-6ED2-4F88-918F-A3EEBB822A10}" vid="{0DACC1D9-D5C0-4F5A-897A-FB072E6BC23F}"/>
    </a:ext>
  </a:extLst>
</a:theme>
</file>

<file path=ppt/theme/theme2.xml><?xml version="1.0" encoding="utf-8"?>
<a:theme xmlns:a="http://schemas.openxmlformats.org/drawingml/2006/main" name="Blank">
  <a:themeElements>
    <a:clrScheme name="TPCHD Brand - Bright">
      <a:dk1>
        <a:srgbClr val="00447C"/>
      </a:dk1>
      <a:lt1>
        <a:srgbClr val="FFFFFF"/>
      </a:lt1>
      <a:dk2>
        <a:srgbClr val="006C50"/>
      </a:dk2>
      <a:lt2>
        <a:srgbClr val="FFCC00"/>
      </a:lt2>
      <a:accent1>
        <a:srgbClr val="8B8B8E"/>
      </a:accent1>
      <a:accent2>
        <a:srgbClr val="A87CB7"/>
      </a:accent2>
      <a:accent3>
        <a:srgbClr val="009CDF"/>
      </a:accent3>
      <a:accent4>
        <a:srgbClr val="00ACC8"/>
      </a:accent4>
      <a:accent5>
        <a:srgbClr val="81BC00"/>
      </a:accent5>
      <a:accent6>
        <a:srgbClr val="FF8400"/>
      </a:accent6>
      <a:hlink>
        <a:srgbClr val="7673C0"/>
      </a:hlink>
      <a:folHlink>
        <a:srgbClr val="D132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PCHD Brand_Blue_Bright" id="{6EFB7B59-6ED2-4F88-918F-A3EEBB822A10}" vid="{2D4E70D9-FADE-420B-977A-EDEA39D681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72DF4B15CD340885F310C39C5A0BF" ma:contentTypeVersion="41" ma:contentTypeDescription="Create a new document." ma:contentTypeScope="" ma:versionID="ded3e7ca269246a9ea0c07fa1da2b2d4">
  <xsd:schema xmlns:xsd="http://www.w3.org/2001/XMLSchema" xmlns:xs="http://www.w3.org/2001/XMLSchema" xmlns:p="http://schemas.microsoft.com/office/2006/metadata/properties" xmlns:ns2="c6df0778-e19c-4f32-87cc-f9eab52b46e2" xmlns:ns3="34618f48-10a3-4254-8a4b-f550cef70aec" xmlns:ns4="http://schemas.microsoft.com/sharepoint/v3/fields" targetNamespace="http://schemas.microsoft.com/office/2006/metadata/properties" ma:root="true" ma:fieldsID="b96cdf4ac91ca645ba6ef210548bf1d1" ns2:_="" ns3:_="" ns4:_="">
    <xsd:import namespace="c6df0778-e19c-4f32-87cc-f9eab52b46e2"/>
    <xsd:import namespace="34618f48-10a3-4254-8a4b-f550cef70ae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Image" minOccurs="0"/>
                <xsd:element ref="ns2:MediaLengthInSeconds" minOccurs="0"/>
                <xsd:element ref="ns4:_DCDateModified" minOccurs="0"/>
                <xsd:element ref="ns4:_DCDateCreated" minOccurs="0"/>
                <xsd:element ref="ns2:DateReceived" minOccurs="0"/>
                <xsd:element ref="ns2:DateSent" minOccurs="0"/>
                <xsd:element ref="ns2:RedirectedTo" minOccurs="0"/>
                <xsd:element ref="ns2:ReturnDate" minOccurs="0"/>
                <xsd:element ref="ns2:Status" minOccurs="0"/>
                <xsd:element ref="ns2:DueDate" minOccurs="0"/>
                <xsd:element ref="ns2:_Flow_SignoffStatus" minOccurs="0"/>
                <xsd:element ref="ns2:Sent" minOccurs="0"/>
                <xsd:element ref="ns2:GraphicType" minOccurs="0"/>
                <xsd:element ref="ns2:Dimensions" minOccurs="0"/>
                <xsd:element ref="ns2:ApprovalStatus" minOccurs="0"/>
                <xsd:element ref="ns2:Campaign" minOccurs="0"/>
                <xsd:element ref="ns2:GraphicSer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f0778-e19c-4f32-87cc-f9eab52b4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mage" ma:index="19" nillable="true" ma:displayName="Image" ma:format="Thumbnail" ma:internalName="Image">
      <xsd:simpleType>
        <xsd:restriction base="dms:Unknow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Received" ma:index="23" nillable="true" ma:displayName="Date Received" ma:format="DateOnly" ma:internalName="DateReceived">
      <xsd:simpleType>
        <xsd:restriction base="dms:DateTime"/>
      </xsd:simpleType>
    </xsd:element>
    <xsd:element name="DateSent" ma:index="24" nillable="true" ma:displayName="Date Sent" ma:format="DateOnly" ma:internalName="DateSent">
      <xsd:simpleType>
        <xsd:restriction base="dms:DateTime"/>
      </xsd:simpleType>
    </xsd:element>
    <xsd:element name="RedirectedTo" ma:index="25" nillable="true" ma:displayName="Redirected To" ma:format="Dropdown" ma:internalName="RedirectedTo">
      <xsd:simpleType>
        <xsd:restriction base="dms:Text">
          <xsd:maxLength value="255"/>
        </xsd:restriction>
      </xsd:simpleType>
    </xsd:element>
    <xsd:element name="ReturnDate" ma:index="26" nillable="true" ma:displayName="Return Date" ma:format="DateOnly" ma:internalName="ReturnDate">
      <xsd:simpleType>
        <xsd:restriction base="dms:DateTime"/>
      </xsd:simpleType>
    </xsd:element>
    <xsd:element name="Status" ma:index="27" nillable="true" ma:displayName="Status" ma:internalName="Status">
      <xsd:simpleType>
        <xsd:restriction base="dms:Text">
          <xsd:maxLength value="255"/>
        </xsd:restriction>
      </xsd:simpleType>
    </xsd:element>
    <xsd:element name="DueDate" ma:index="28" nillable="true" ma:displayName="Due Date" ma:format="DateOnly" ma:internalName="DueDate">
      <xsd:simpleType>
        <xsd:restriction base="dms:DateTime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  <xsd:element name="Sent" ma:index="30" nillable="true" ma:displayName="Sent" ma:description="Date sent to media/vendor." ma:format="DateOnly" ma:internalName="Sent">
      <xsd:simpleType>
        <xsd:restriction base="dms:DateTime"/>
      </xsd:simpleType>
    </xsd:element>
    <xsd:element name="GraphicType" ma:index="31" nillable="true" ma:displayName="Graphic Type" ma:description="Enter type of graphic. i.e. digital billboard, poster, shelter, bus." ma:format="Dropdown" ma:internalName="GraphicType">
      <xsd:simpleType>
        <xsd:restriction base="dms:Choice">
          <xsd:enumeration value="Digital Billboard"/>
          <xsd:enumeration value="Poster"/>
          <xsd:enumeration value="Shelter"/>
          <xsd:enumeration value="Bus"/>
          <xsd:enumeration value="Web"/>
          <xsd:enumeration value="Instagram"/>
          <xsd:enumeration value="Facebook"/>
          <xsd:enumeration value="Bulletin"/>
        </xsd:restriction>
      </xsd:simpleType>
    </xsd:element>
    <xsd:element name="Dimensions" ma:index="32" nillable="true" ma:displayName="Dimensions" ma:format="Dropdown" ma:internalName="Dimensions">
      <xsd:simpleType>
        <xsd:restriction base="dms:Text">
          <xsd:maxLength value="50"/>
        </xsd:restriction>
      </xsd:simpleType>
    </xsd:element>
    <xsd:element name="ApprovalStatus" ma:index="33" nillable="true" ma:displayName="Approval Status" ma:description="In progress/on hold/approved" ma:format="Dropdown" ma:internalName="ApprovalStatus">
      <xsd:simpleType>
        <xsd:restriction base="dms:Text">
          <xsd:maxLength value="20"/>
        </xsd:restriction>
      </xsd:simpleType>
    </xsd:element>
    <xsd:element name="Campaign" ma:index="34" nillable="true" ma:displayName="Campaign" ma:format="Dropdown" ma:internalName="Campaign">
      <xsd:simpleType>
        <xsd:restriction base="dms:Choice">
          <xsd:enumeration value="Mask up"/>
          <xsd:enumeration value="Safe six"/>
          <xsd:enumeration value="Vax"/>
          <xsd:enumeration value="Testing"/>
          <xsd:enumeration value="Safe gatherings"/>
          <xsd:enumeration value="FAQ"/>
          <xsd:enumeration value="Megaphone"/>
        </xsd:restriction>
      </xsd:simpleType>
    </xsd:element>
    <xsd:element name="GraphicSeries" ma:index="35" nillable="true" ma:displayName="Graphic Series" ma:description="Name of series i.e. Test to protect" ma:format="Dropdown" ma:internalName="GraphicSeries">
      <xsd:simpleType>
        <xsd:restriction base="dms:Text">
          <xsd:maxLength value="255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dad89a20-2c34-4a05-a2d1-7ae41405e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18f48-10a3-4254-8a4b-f550cef70a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8" nillable="true" ma:displayName="Taxonomy Catch All Column" ma:hidden="true" ma:list="{c4d7fc47-5b13-4bd1-84f8-0b521e767c7c}" ma:internalName="TaxCatchAll" ma:showField="CatchAllData" ma:web="34618f48-10a3-4254-8a4b-f550cef70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21" nillable="true" ma:displayName="Date Modified" ma:description="The date on which this resource was last modified" ma:format="DateTime" ma:indexed="true" ma:internalName="_DCDateModified">
      <xsd:simpleType>
        <xsd:restriction base="dms:DateTime"/>
      </xsd:simpleType>
    </xsd:element>
    <xsd:element name="_DCDateCreated" ma:index="22" nillable="true" ma:displayName="Date Created" ma:description="The date on which this resource was created" ma:format="DateTime" ma:indexed="tru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6df0778-e19c-4f32-87cc-f9eab52b46e2" xsi:nil="true"/>
    <_DCDateModified xmlns="http://schemas.microsoft.com/sharepoint/v3/fields" xsi:nil="true"/>
    <_DCDateCreated xmlns="http://schemas.microsoft.com/sharepoint/v3/fields" xsi:nil="true"/>
    <SharedWithUsers xmlns="34618f48-10a3-4254-8a4b-f550cef70aec">
      <UserInfo>
        <DisplayName>Shelby Unger</DisplayName>
        <AccountId>812</AccountId>
        <AccountType/>
      </UserInfo>
    </SharedWithUsers>
    <DateReceived xmlns="c6df0778-e19c-4f32-87cc-f9eab52b46e2" xsi:nil="true"/>
    <Status xmlns="c6df0778-e19c-4f32-87cc-f9eab52b46e2" xsi:nil="true"/>
    <RedirectedTo xmlns="c6df0778-e19c-4f32-87cc-f9eab52b46e2" xsi:nil="true"/>
    <ReturnDate xmlns="c6df0778-e19c-4f32-87cc-f9eab52b46e2" xsi:nil="true"/>
    <_Flow_SignoffStatus xmlns="c6df0778-e19c-4f32-87cc-f9eab52b46e2" xsi:nil="true"/>
    <DateSent xmlns="c6df0778-e19c-4f32-87cc-f9eab52b46e2" xsi:nil="true"/>
    <DueDate xmlns="c6df0778-e19c-4f32-87cc-f9eab52b46e2" xsi:nil="true"/>
    <GraphicType xmlns="c6df0778-e19c-4f32-87cc-f9eab52b46e2" xsi:nil="true"/>
    <Dimensions xmlns="c6df0778-e19c-4f32-87cc-f9eab52b46e2" xsi:nil="true"/>
    <Sent xmlns="c6df0778-e19c-4f32-87cc-f9eab52b46e2" xsi:nil="true"/>
    <ApprovalStatus xmlns="c6df0778-e19c-4f32-87cc-f9eab52b46e2" xsi:nil="true"/>
    <Campaign xmlns="c6df0778-e19c-4f32-87cc-f9eab52b46e2" xsi:nil="true"/>
    <GraphicSeries xmlns="c6df0778-e19c-4f32-87cc-f9eab52b46e2" xsi:nil="true"/>
    <lcf76f155ced4ddcb4097134ff3c332f xmlns="c6df0778-e19c-4f32-87cc-f9eab52b46e2">
      <Terms xmlns="http://schemas.microsoft.com/office/infopath/2007/PartnerControls"/>
    </lcf76f155ced4ddcb4097134ff3c332f>
    <TaxCatchAll xmlns="34618f48-10a3-4254-8a4b-f550cef70aec" xsi:nil="true"/>
  </documentManagement>
</p:properties>
</file>

<file path=customXml/itemProps1.xml><?xml version="1.0" encoding="utf-8"?>
<ds:datastoreItem xmlns:ds="http://schemas.openxmlformats.org/officeDocument/2006/customXml" ds:itemID="{80E590BC-EDA6-454C-BEC5-2BB5BD5C5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A5D839-5381-44B0-A936-BA8503E61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f0778-e19c-4f32-87cc-f9eab52b46e2"/>
    <ds:schemaRef ds:uri="34618f48-10a3-4254-8a4b-f550cef70ae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E86F2E-0A9B-48F4-A19A-DE156D1DB0A9}">
  <ds:schemaRefs>
    <ds:schemaRef ds:uri="34618f48-10a3-4254-8a4b-f550cef70aec"/>
    <ds:schemaRef ds:uri="c6df0778-e19c-4f32-87cc-f9eab52b46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TPCHD Brand_Blue_Bright</Template>
  <TotalTime>142</TotalTime>
  <Words>333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Courier New</vt:lpstr>
      <vt:lpstr>Foco Black</vt:lpstr>
      <vt:lpstr>Lucida Grande</vt:lpstr>
      <vt:lpstr>Nunito Sans</vt:lpstr>
      <vt:lpstr>Nunito Sans Black</vt:lpstr>
      <vt:lpstr>Nunito Sans Regular</vt:lpstr>
      <vt:lpstr>TPCHD Modern_Formal_Dec3</vt:lpstr>
      <vt:lpstr>Blank</vt:lpstr>
      <vt:lpstr>You are eligible for MPV vaccine if you:</vt:lpstr>
      <vt:lpstr>Eligible people can access vaccine now*:</vt:lpstr>
    </vt:vector>
  </TitlesOfParts>
  <Company>Paganucci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information for healthcare providers</dc:title>
  <dc:creator>Jamie-Diane Zorich</dc:creator>
  <cp:lastModifiedBy>Jennie Schoeppe</cp:lastModifiedBy>
  <cp:revision>14</cp:revision>
  <dcterms:created xsi:type="dcterms:W3CDTF">2020-12-03T19:30:42Z</dcterms:created>
  <dcterms:modified xsi:type="dcterms:W3CDTF">2022-08-12T17:51:26Z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0x010100C9372DF4B15CD340885F310C39C5A0BF</vt:lpwstr>
  </property>
  <property fmtid="{D5CDD505-2E9C-101B-9397-08002B2CF9AE}" pid="3" name="URL">
    <vt:lpwstr/>
  </property>
  <property fmtid="{D5CDD505-2E9C-101B-9397-08002B2CF9AE}" pid="4" name="RoutingRuleDescription">
    <vt:lpwstr/>
  </property>
  <property fmtid="{D5CDD505-2E9C-101B-9397-08002B2CF9AE}" pid="5" name="MediaServiceImageTags">
    <vt:lpwstr/>
  </property>
</Properties>
</file>